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1161" r:id="rId5"/>
    <p:sldId id="472" r:id="rId6"/>
    <p:sldId id="6870" r:id="rId7"/>
    <p:sldId id="256" r:id="rId8"/>
    <p:sldId id="257" r:id="rId9"/>
    <p:sldId id="258" r:id="rId10"/>
    <p:sldId id="259" r:id="rId11"/>
    <p:sldId id="1228" r:id="rId12"/>
    <p:sldId id="1229" r:id="rId13"/>
    <p:sldId id="262" r:id="rId14"/>
    <p:sldId id="6861" r:id="rId15"/>
    <p:sldId id="6862" r:id="rId16"/>
    <p:sldId id="6863" r:id="rId17"/>
    <p:sldId id="6864" r:id="rId18"/>
    <p:sldId id="6865" r:id="rId19"/>
    <p:sldId id="6866" r:id="rId20"/>
    <p:sldId id="6867" r:id="rId21"/>
    <p:sldId id="6868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1212" r:id="rId30"/>
    <p:sldId id="1227" r:id="rId31"/>
    <p:sldId id="1216" r:id="rId32"/>
    <p:sldId id="6869" r:id="rId33"/>
    <p:sldId id="283" r:id="rId34"/>
    <p:sldId id="274" r:id="rId35"/>
    <p:sldId id="288" r:id="rId36"/>
    <p:sldId id="290" r:id="rId37"/>
    <p:sldId id="289" r:id="rId38"/>
    <p:sldId id="278" r:id="rId39"/>
    <p:sldId id="279" r:id="rId40"/>
    <p:sldId id="281" r:id="rId41"/>
    <p:sldId id="286" r:id="rId42"/>
    <p:sldId id="284" r:id="rId43"/>
    <p:sldId id="275" r:id="rId44"/>
    <p:sldId id="291" r:id="rId45"/>
    <p:sldId id="6871" r:id="rId46"/>
    <p:sldId id="1201" r:id="rId47"/>
    <p:sldId id="26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70"/>
    <a:srgbClr val="E7479D"/>
    <a:srgbClr val="F53DB3"/>
    <a:srgbClr val="F53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CA817D-C2E1-4A11-A80B-691EC3D94B0C}" v="16" dt="2025-12-09T10:09:56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Bacon" userId="1533871c-60c7-44f6-a69f-b20a06e1891c" providerId="ADAL" clId="{EEF2BD36-50F5-42BF-A5F9-9F2BF3A3A050}"/>
    <pc:docChg chg="undo custSel addSld delSld modSld sldOrd">
      <pc:chgData name="Scott Bacon" userId="1533871c-60c7-44f6-a69f-b20a06e1891c" providerId="ADAL" clId="{EEF2BD36-50F5-42BF-A5F9-9F2BF3A3A050}" dt="2025-12-09T10:17:19.045" v="1388" actId="20577"/>
      <pc:docMkLst>
        <pc:docMk/>
      </pc:docMkLst>
      <pc:sldChg chg="addSp modSp add mod">
        <pc:chgData name="Scott Bacon" userId="1533871c-60c7-44f6-a69f-b20a06e1891c" providerId="ADAL" clId="{EEF2BD36-50F5-42BF-A5F9-9F2BF3A3A050}" dt="2025-12-09T09:32:23.780" v="834" actId="962"/>
        <pc:sldMkLst>
          <pc:docMk/>
          <pc:sldMk cId="0" sldId="256"/>
        </pc:sldMkLst>
        <pc:picChg chg="add mod">
          <ac:chgData name="Scott Bacon" userId="1533871c-60c7-44f6-a69f-b20a06e1891c" providerId="ADAL" clId="{EEF2BD36-50F5-42BF-A5F9-9F2BF3A3A050}" dt="2025-12-09T09:32:23.780" v="834" actId="962"/>
          <ac:picMkLst>
            <pc:docMk/>
            <pc:sldMk cId="0" sldId="256"/>
            <ac:picMk id="3" creationId="{BD57E8A7-CBB3-5044-6721-9D9A080666BE}"/>
          </ac:picMkLst>
        </pc:picChg>
      </pc:sldChg>
      <pc:sldChg chg="add">
        <pc:chgData name="Scott Bacon" userId="1533871c-60c7-44f6-a69f-b20a06e1891c" providerId="ADAL" clId="{EEF2BD36-50F5-42BF-A5F9-9F2BF3A3A050}" dt="2025-12-09T09:31:14.938" v="829"/>
        <pc:sldMkLst>
          <pc:docMk/>
          <pc:sldMk cId="0" sldId="257"/>
        </pc:sldMkLst>
      </pc:sldChg>
      <pc:sldChg chg="add">
        <pc:chgData name="Scott Bacon" userId="1533871c-60c7-44f6-a69f-b20a06e1891c" providerId="ADAL" clId="{EEF2BD36-50F5-42BF-A5F9-9F2BF3A3A050}" dt="2025-12-09T09:31:14.938" v="829"/>
        <pc:sldMkLst>
          <pc:docMk/>
          <pc:sldMk cId="0" sldId="258"/>
        </pc:sldMkLst>
      </pc:sldChg>
      <pc:sldChg chg="add">
        <pc:chgData name="Scott Bacon" userId="1533871c-60c7-44f6-a69f-b20a06e1891c" providerId="ADAL" clId="{EEF2BD36-50F5-42BF-A5F9-9F2BF3A3A050}" dt="2025-12-09T09:31:14.938" v="829"/>
        <pc:sldMkLst>
          <pc:docMk/>
          <pc:sldMk cId="0" sldId="259"/>
        </pc:sldMkLst>
      </pc:sldChg>
      <pc:sldChg chg="ord">
        <pc:chgData name="Scott Bacon" userId="1533871c-60c7-44f6-a69f-b20a06e1891c" providerId="ADAL" clId="{EEF2BD36-50F5-42BF-A5F9-9F2BF3A3A050}" dt="2025-12-09T10:16:39.018" v="1385"/>
        <pc:sldMkLst>
          <pc:docMk/>
          <pc:sldMk cId="433717576" sldId="260"/>
        </pc:sldMkLst>
      </pc:sldChg>
      <pc:sldChg chg="del">
        <pc:chgData name="Scott Bacon" userId="1533871c-60c7-44f6-a69f-b20a06e1891c" providerId="ADAL" clId="{EEF2BD36-50F5-42BF-A5F9-9F2BF3A3A050}" dt="2025-12-09T09:39:13.240" v="854" actId="47"/>
        <pc:sldMkLst>
          <pc:docMk/>
          <pc:sldMk cId="3384827913" sldId="261"/>
        </pc:sldMkLst>
      </pc:sldChg>
      <pc:sldChg chg="addSp delSp modSp add mod">
        <pc:chgData name="Scott Bacon" userId="1533871c-60c7-44f6-a69f-b20a06e1891c" providerId="ADAL" clId="{EEF2BD36-50F5-42BF-A5F9-9F2BF3A3A050}" dt="2025-12-09T09:32:50.181" v="838" actId="22"/>
        <pc:sldMkLst>
          <pc:docMk/>
          <pc:sldMk cId="0" sldId="262"/>
        </pc:sldMkLst>
        <pc:picChg chg="add del mod">
          <ac:chgData name="Scott Bacon" userId="1533871c-60c7-44f6-a69f-b20a06e1891c" providerId="ADAL" clId="{EEF2BD36-50F5-42BF-A5F9-9F2BF3A3A050}" dt="2025-12-09T09:32:50.181" v="838" actId="22"/>
          <ac:picMkLst>
            <pc:docMk/>
            <pc:sldMk cId="0" sldId="262"/>
            <ac:picMk id="3" creationId="{71320D49-7390-C95F-E06A-78830433AE37}"/>
          </ac:picMkLst>
        </pc:picChg>
      </pc:sldChg>
      <pc:sldChg chg="modSp add mod">
        <pc:chgData name="Scott Bacon" userId="1533871c-60c7-44f6-a69f-b20a06e1891c" providerId="ADAL" clId="{EEF2BD36-50F5-42BF-A5F9-9F2BF3A3A050}" dt="2025-12-09T09:36:59.428" v="846" actId="27636"/>
        <pc:sldMkLst>
          <pc:docMk/>
          <pc:sldMk cId="0" sldId="263"/>
        </pc:sldMkLst>
        <pc:spChg chg="mod">
          <ac:chgData name="Scott Bacon" userId="1533871c-60c7-44f6-a69f-b20a06e1891c" providerId="ADAL" clId="{EEF2BD36-50F5-42BF-A5F9-9F2BF3A3A050}" dt="2025-12-09T09:36:59.428" v="846" actId="27636"/>
          <ac:spMkLst>
            <pc:docMk/>
            <pc:sldMk cId="0" sldId="263"/>
            <ac:spMk id="323" creationId="{00000000-0000-0000-0000-000000000000}"/>
          </ac:spMkLst>
        </pc:spChg>
      </pc:sldChg>
      <pc:sldChg chg="add">
        <pc:chgData name="Scott Bacon" userId="1533871c-60c7-44f6-a69f-b20a06e1891c" providerId="ADAL" clId="{EEF2BD36-50F5-42BF-A5F9-9F2BF3A3A050}" dt="2025-12-09T09:36:59.249" v="844"/>
        <pc:sldMkLst>
          <pc:docMk/>
          <pc:sldMk cId="0" sldId="264"/>
        </pc:sldMkLst>
      </pc:sldChg>
      <pc:sldChg chg="add">
        <pc:chgData name="Scott Bacon" userId="1533871c-60c7-44f6-a69f-b20a06e1891c" providerId="ADAL" clId="{EEF2BD36-50F5-42BF-A5F9-9F2BF3A3A050}" dt="2025-12-09T09:36:59.249" v="844"/>
        <pc:sldMkLst>
          <pc:docMk/>
          <pc:sldMk cId="0" sldId="265"/>
        </pc:sldMkLst>
      </pc:sldChg>
      <pc:sldChg chg="add">
        <pc:chgData name="Scott Bacon" userId="1533871c-60c7-44f6-a69f-b20a06e1891c" providerId="ADAL" clId="{EEF2BD36-50F5-42BF-A5F9-9F2BF3A3A050}" dt="2025-12-09T09:36:59.249" v="844"/>
        <pc:sldMkLst>
          <pc:docMk/>
          <pc:sldMk cId="0" sldId="266"/>
        </pc:sldMkLst>
      </pc:sldChg>
      <pc:sldChg chg="add">
        <pc:chgData name="Scott Bacon" userId="1533871c-60c7-44f6-a69f-b20a06e1891c" providerId="ADAL" clId="{EEF2BD36-50F5-42BF-A5F9-9F2BF3A3A050}" dt="2025-12-09T09:36:59.249" v="844"/>
        <pc:sldMkLst>
          <pc:docMk/>
          <pc:sldMk cId="0" sldId="267"/>
        </pc:sldMkLst>
      </pc:sldChg>
      <pc:sldChg chg="modSp add">
        <pc:chgData name="Scott Bacon" userId="1533871c-60c7-44f6-a69f-b20a06e1891c" providerId="ADAL" clId="{EEF2BD36-50F5-42BF-A5F9-9F2BF3A3A050}" dt="2025-12-09T09:36:59.249" v="844"/>
        <pc:sldMkLst>
          <pc:docMk/>
          <pc:sldMk cId="0" sldId="268"/>
        </pc:sldMkLst>
        <pc:spChg chg="mod">
          <ac:chgData name="Scott Bacon" userId="1533871c-60c7-44f6-a69f-b20a06e1891c" providerId="ADAL" clId="{EEF2BD36-50F5-42BF-A5F9-9F2BF3A3A050}" dt="2025-12-09T09:36:59.249" v="844"/>
          <ac:spMkLst>
            <pc:docMk/>
            <pc:sldMk cId="0" sldId="268"/>
            <ac:spMk id="363" creationId="{00000000-0000-0000-0000-000000000000}"/>
          </ac:spMkLst>
        </pc:spChg>
      </pc:sldChg>
      <pc:sldChg chg="add">
        <pc:chgData name="Scott Bacon" userId="1533871c-60c7-44f6-a69f-b20a06e1891c" providerId="ADAL" clId="{EEF2BD36-50F5-42BF-A5F9-9F2BF3A3A050}" dt="2025-12-09T09:36:59.249" v="844"/>
        <pc:sldMkLst>
          <pc:docMk/>
          <pc:sldMk cId="0" sldId="269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368571218" sldId="274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1989236918" sldId="275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1064843220" sldId="278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976640951" sldId="279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1208837386" sldId="281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3945965181" sldId="283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3534318480" sldId="284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688331021" sldId="286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138306480" sldId="288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1903073967" sldId="289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325464289" sldId="290"/>
        </pc:sldMkLst>
      </pc:sldChg>
      <pc:sldChg chg="add">
        <pc:chgData name="Scott Bacon" userId="1533871c-60c7-44f6-a69f-b20a06e1891c" providerId="ADAL" clId="{EEF2BD36-50F5-42BF-A5F9-9F2BF3A3A050}" dt="2025-12-09T09:52:39.858" v="1009"/>
        <pc:sldMkLst>
          <pc:docMk/>
          <pc:sldMk cId="3503470590" sldId="291"/>
        </pc:sldMkLst>
      </pc:sldChg>
      <pc:sldChg chg="add del">
        <pc:chgData name="Scott Bacon" userId="1533871c-60c7-44f6-a69f-b20a06e1891c" providerId="ADAL" clId="{EEF2BD36-50F5-42BF-A5F9-9F2BF3A3A050}" dt="2025-12-09T09:52:42.916" v="1010" actId="2696"/>
        <pc:sldMkLst>
          <pc:docMk/>
          <pc:sldMk cId="3064435097" sldId="292"/>
        </pc:sldMkLst>
      </pc:sldChg>
      <pc:sldChg chg="modSp mod">
        <pc:chgData name="Scott Bacon" userId="1533871c-60c7-44f6-a69f-b20a06e1891c" providerId="ADAL" clId="{EEF2BD36-50F5-42BF-A5F9-9F2BF3A3A050}" dt="2025-12-09T10:01:49.047" v="1082" actId="20577"/>
        <pc:sldMkLst>
          <pc:docMk/>
          <pc:sldMk cId="1252629487" sldId="472"/>
        </pc:sldMkLst>
        <pc:spChg chg="mod">
          <ac:chgData name="Scott Bacon" userId="1533871c-60c7-44f6-a69f-b20a06e1891c" providerId="ADAL" clId="{EEF2BD36-50F5-42BF-A5F9-9F2BF3A3A050}" dt="2025-12-09T09:28:25.184" v="669" actId="20577"/>
          <ac:spMkLst>
            <pc:docMk/>
            <pc:sldMk cId="1252629487" sldId="472"/>
            <ac:spMk id="3" creationId="{40C37AA2-1EEF-33CF-2923-05C789B7F221}"/>
          </ac:spMkLst>
        </pc:spChg>
        <pc:spChg chg="mod">
          <ac:chgData name="Scott Bacon" userId="1533871c-60c7-44f6-a69f-b20a06e1891c" providerId="ADAL" clId="{EEF2BD36-50F5-42BF-A5F9-9F2BF3A3A050}" dt="2025-12-09T10:01:49.047" v="1082" actId="20577"/>
          <ac:spMkLst>
            <pc:docMk/>
            <pc:sldMk cId="1252629487" sldId="472"/>
            <ac:spMk id="9" creationId="{1A423E01-37AA-F637-CEA7-4763D108DF42}"/>
          </ac:spMkLst>
        </pc:spChg>
      </pc:sldChg>
      <pc:sldChg chg="del">
        <pc:chgData name="Scott Bacon" userId="1533871c-60c7-44f6-a69f-b20a06e1891c" providerId="ADAL" clId="{EEF2BD36-50F5-42BF-A5F9-9F2BF3A3A050}" dt="2025-12-09T09:39:13.240" v="854" actId="47"/>
        <pc:sldMkLst>
          <pc:docMk/>
          <pc:sldMk cId="2368545997" sldId="1149"/>
        </pc:sldMkLst>
      </pc:sldChg>
      <pc:sldChg chg="del">
        <pc:chgData name="Scott Bacon" userId="1533871c-60c7-44f6-a69f-b20a06e1891c" providerId="ADAL" clId="{EEF2BD36-50F5-42BF-A5F9-9F2BF3A3A050}" dt="2025-12-09T10:13:51.896" v="1271" actId="47"/>
        <pc:sldMkLst>
          <pc:docMk/>
          <pc:sldMk cId="180211043" sldId="1150"/>
        </pc:sldMkLst>
      </pc:sldChg>
      <pc:sldChg chg="del">
        <pc:chgData name="Scott Bacon" userId="1533871c-60c7-44f6-a69f-b20a06e1891c" providerId="ADAL" clId="{EEF2BD36-50F5-42BF-A5F9-9F2BF3A3A050}" dt="2025-12-09T09:38:56.916" v="852" actId="47"/>
        <pc:sldMkLst>
          <pc:docMk/>
          <pc:sldMk cId="1050437207" sldId="1151"/>
        </pc:sldMkLst>
      </pc:sldChg>
      <pc:sldChg chg="del">
        <pc:chgData name="Scott Bacon" userId="1533871c-60c7-44f6-a69f-b20a06e1891c" providerId="ADAL" clId="{EEF2BD36-50F5-42BF-A5F9-9F2BF3A3A050}" dt="2025-12-09T09:39:05.013" v="853" actId="47"/>
        <pc:sldMkLst>
          <pc:docMk/>
          <pc:sldMk cId="1162294540" sldId="1160"/>
        </pc:sldMkLst>
      </pc:sldChg>
      <pc:sldChg chg="addSp delSp modSp mod">
        <pc:chgData name="Scott Bacon" userId="1533871c-60c7-44f6-a69f-b20a06e1891c" providerId="ADAL" clId="{EEF2BD36-50F5-42BF-A5F9-9F2BF3A3A050}" dt="2025-12-09T10:03:54.934" v="1107" actId="1076"/>
        <pc:sldMkLst>
          <pc:docMk/>
          <pc:sldMk cId="2716642868" sldId="1161"/>
        </pc:sldMkLst>
        <pc:spChg chg="mod">
          <ac:chgData name="Scott Bacon" userId="1533871c-60c7-44f6-a69f-b20a06e1891c" providerId="ADAL" clId="{EEF2BD36-50F5-42BF-A5F9-9F2BF3A3A050}" dt="2025-12-09T10:00:02.028" v="1053" actId="1076"/>
          <ac:spMkLst>
            <pc:docMk/>
            <pc:sldMk cId="2716642868" sldId="1161"/>
            <ac:spMk id="3" creationId="{B5B912F0-3AA8-1EB1-5663-184D1B4696A9}"/>
          </ac:spMkLst>
        </pc:spChg>
        <pc:picChg chg="add mod">
          <ac:chgData name="Scott Bacon" userId="1533871c-60c7-44f6-a69f-b20a06e1891c" providerId="ADAL" clId="{EEF2BD36-50F5-42BF-A5F9-9F2BF3A3A050}" dt="2025-12-09T09:59:56.812" v="1052" actId="14100"/>
          <ac:picMkLst>
            <pc:docMk/>
            <pc:sldMk cId="2716642868" sldId="1161"/>
            <ac:picMk id="2" creationId="{09243967-B607-E556-FC44-8E56B42DE58A}"/>
          </ac:picMkLst>
        </pc:picChg>
        <pc:picChg chg="mod">
          <ac:chgData name="Scott Bacon" userId="1533871c-60c7-44f6-a69f-b20a06e1891c" providerId="ADAL" clId="{EEF2BD36-50F5-42BF-A5F9-9F2BF3A3A050}" dt="2025-12-09T10:00:04.132" v="1054" actId="1076"/>
          <ac:picMkLst>
            <pc:docMk/>
            <pc:sldMk cId="2716642868" sldId="1161"/>
            <ac:picMk id="4" creationId="{C0B74BC5-1231-A343-8840-E23D206C5387}"/>
          </ac:picMkLst>
        </pc:picChg>
        <pc:picChg chg="del">
          <ac:chgData name="Scott Bacon" userId="1533871c-60c7-44f6-a69f-b20a06e1891c" providerId="ADAL" clId="{EEF2BD36-50F5-42BF-A5F9-9F2BF3A3A050}" dt="2025-12-09T09:39:56.167" v="855" actId="478"/>
          <ac:picMkLst>
            <pc:docMk/>
            <pc:sldMk cId="2716642868" sldId="1161"/>
            <ac:picMk id="5" creationId="{13426D12-DEE7-945C-C128-55FAEB5DB7A3}"/>
          </ac:picMkLst>
        </pc:picChg>
        <pc:picChg chg="add mod">
          <ac:chgData name="Scott Bacon" userId="1533871c-60c7-44f6-a69f-b20a06e1891c" providerId="ADAL" clId="{EEF2BD36-50F5-42BF-A5F9-9F2BF3A3A050}" dt="2025-12-09T09:57:55.795" v="1040" actId="1076"/>
          <ac:picMkLst>
            <pc:docMk/>
            <pc:sldMk cId="2716642868" sldId="1161"/>
            <ac:picMk id="6" creationId="{77CC1350-D76B-C0D6-CC68-A1A8EDAC7EC7}"/>
          </ac:picMkLst>
        </pc:picChg>
        <pc:picChg chg="add mod modCrop">
          <ac:chgData name="Scott Bacon" userId="1533871c-60c7-44f6-a69f-b20a06e1891c" providerId="ADAL" clId="{EEF2BD36-50F5-42BF-A5F9-9F2BF3A3A050}" dt="2025-12-09T10:03:54.934" v="1107" actId="1076"/>
          <ac:picMkLst>
            <pc:docMk/>
            <pc:sldMk cId="2716642868" sldId="1161"/>
            <ac:picMk id="8" creationId="{DD25DCE2-CBB8-BC04-0E2A-8F695BF4048E}"/>
          </ac:picMkLst>
        </pc:picChg>
      </pc:sldChg>
      <pc:sldChg chg="addSp delSp modSp del mod">
        <pc:chgData name="Scott Bacon" userId="1533871c-60c7-44f6-a69f-b20a06e1891c" providerId="ADAL" clId="{EEF2BD36-50F5-42BF-A5F9-9F2BF3A3A050}" dt="2025-12-09T10:00:10.795" v="1055" actId="2696"/>
        <pc:sldMkLst>
          <pc:docMk/>
          <pc:sldMk cId="1426585988" sldId="1196"/>
        </pc:sldMkLst>
        <pc:spChg chg="mod">
          <ac:chgData name="Scott Bacon" userId="1533871c-60c7-44f6-a69f-b20a06e1891c" providerId="ADAL" clId="{EEF2BD36-50F5-42BF-A5F9-9F2BF3A3A050}" dt="2025-12-09T09:42:02.814" v="938" actId="20577"/>
          <ac:spMkLst>
            <pc:docMk/>
            <pc:sldMk cId="1426585988" sldId="1196"/>
            <ac:spMk id="2" creationId="{44714A6E-57EA-52A9-EC47-9E2A3C60C12F}"/>
          </ac:spMkLst>
        </pc:spChg>
        <pc:picChg chg="add mod">
          <ac:chgData name="Scott Bacon" userId="1533871c-60c7-44f6-a69f-b20a06e1891c" providerId="ADAL" clId="{EEF2BD36-50F5-42BF-A5F9-9F2BF3A3A050}" dt="2025-12-09T09:56:16.316" v="1022" actId="1076"/>
          <ac:picMkLst>
            <pc:docMk/>
            <pc:sldMk cId="1426585988" sldId="1196"/>
            <ac:picMk id="5" creationId="{12819A8F-5E0A-D006-2C6E-0C21F6856A07}"/>
          </ac:picMkLst>
        </pc:picChg>
        <pc:picChg chg="del">
          <ac:chgData name="Scott Bacon" userId="1533871c-60c7-44f6-a69f-b20a06e1891c" providerId="ADAL" clId="{EEF2BD36-50F5-42BF-A5F9-9F2BF3A3A050}" dt="2025-12-09T09:56:01.476" v="1015" actId="478"/>
          <ac:picMkLst>
            <pc:docMk/>
            <pc:sldMk cId="1426585988" sldId="1196"/>
            <ac:picMk id="3074" creationId="{EF18F05E-BE85-4D8B-CC7A-5FEFAE7EAA92}"/>
          </ac:picMkLst>
        </pc:picChg>
      </pc:sldChg>
      <pc:sldChg chg="addSp delSp modSp mod">
        <pc:chgData name="Scott Bacon" userId="1533871c-60c7-44f6-a69f-b20a06e1891c" providerId="ADAL" clId="{EEF2BD36-50F5-42BF-A5F9-9F2BF3A3A050}" dt="2025-12-09T10:07:18.505" v="1128" actId="14100"/>
        <pc:sldMkLst>
          <pc:docMk/>
          <pc:sldMk cId="1302426258" sldId="1201"/>
        </pc:sldMkLst>
        <pc:spChg chg="del mod">
          <ac:chgData name="Scott Bacon" userId="1533871c-60c7-44f6-a69f-b20a06e1891c" providerId="ADAL" clId="{EEF2BD36-50F5-42BF-A5F9-9F2BF3A3A050}" dt="2025-12-09T09:46:22.406" v="958" actId="478"/>
          <ac:spMkLst>
            <pc:docMk/>
            <pc:sldMk cId="1302426258" sldId="1201"/>
            <ac:spMk id="2" creationId="{EEBC10D2-BE42-CCCB-0628-DAF0EC755CA0}"/>
          </ac:spMkLst>
        </pc:spChg>
        <pc:spChg chg="mod">
          <ac:chgData name="Scott Bacon" userId="1533871c-60c7-44f6-a69f-b20a06e1891c" providerId="ADAL" clId="{EEF2BD36-50F5-42BF-A5F9-9F2BF3A3A050}" dt="2025-12-09T10:07:14.352" v="1126" actId="14100"/>
          <ac:spMkLst>
            <pc:docMk/>
            <pc:sldMk cId="1302426258" sldId="1201"/>
            <ac:spMk id="3" creationId="{919284BB-C274-E902-22AE-E82FDB22ED65}"/>
          </ac:spMkLst>
        </pc:spChg>
        <pc:spChg chg="del mod">
          <ac:chgData name="Scott Bacon" userId="1533871c-60c7-44f6-a69f-b20a06e1891c" providerId="ADAL" clId="{EEF2BD36-50F5-42BF-A5F9-9F2BF3A3A050}" dt="2025-12-09T09:50:51.636" v="988" actId="478"/>
          <ac:spMkLst>
            <pc:docMk/>
            <pc:sldMk cId="1302426258" sldId="1201"/>
            <ac:spMk id="9" creationId="{1469131C-D12A-E4EC-CB7A-D0DAD723FC06}"/>
          </ac:spMkLst>
        </pc:spChg>
        <pc:spChg chg="add mod">
          <ac:chgData name="Scott Bacon" userId="1533871c-60c7-44f6-a69f-b20a06e1891c" providerId="ADAL" clId="{EEF2BD36-50F5-42BF-A5F9-9F2BF3A3A050}" dt="2025-12-09T10:06:23.255" v="1122" actId="1076"/>
          <ac:spMkLst>
            <pc:docMk/>
            <pc:sldMk cId="1302426258" sldId="1201"/>
            <ac:spMk id="14" creationId="{24F4CC96-E83A-4EC2-8DF6-6A370D70C8AD}"/>
          </ac:spMkLst>
        </pc:spChg>
        <pc:picChg chg="mod">
          <ac:chgData name="Scott Bacon" userId="1533871c-60c7-44f6-a69f-b20a06e1891c" providerId="ADAL" clId="{EEF2BD36-50F5-42BF-A5F9-9F2BF3A3A050}" dt="2025-12-09T10:07:18.505" v="1128" actId="14100"/>
          <ac:picMkLst>
            <pc:docMk/>
            <pc:sldMk cId="1302426258" sldId="1201"/>
            <ac:picMk id="4" creationId="{B4F6C0EA-03D6-9C01-1E30-6415D51401E7}"/>
          </ac:picMkLst>
        </pc:picChg>
        <pc:picChg chg="add mod">
          <ac:chgData name="Scott Bacon" userId="1533871c-60c7-44f6-a69f-b20a06e1891c" providerId="ADAL" clId="{EEF2BD36-50F5-42BF-A5F9-9F2BF3A3A050}" dt="2025-12-09T09:45:08.579" v="942" actId="14100"/>
          <ac:picMkLst>
            <pc:docMk/>
            <pc:sldMk cId="1302426258" sldId="1201"/>
            <ac:picMk id="6" creationId="{C8E53D66-D40A-1145-772B-62CD81161760}"/>
          </ac:picMkLst>
        </pc:picChg>
        <pc:picChg chg="add mod modCrop">
          <ac:chgData name="Scott Bacon" userId="1533871c-60c7-44f6-a69f-b20a06e1891c" providerId="ADAL" clId="{EEF2BD36-50F5-42BF-A5F9-9F2BF3A3A050}" dt="2025-12-09T09:46:02.096" v="956" actId="14100"/>
          <ac:picMkLst>
            <pc:docMk/>
            <pc:sldMk cId="1302426258" sldId="1201"/>
            <ac:picMk id="8" creationId="{EC5A6C69-12C0-5432-061A-1CDB5F21DD23}"/>
          </ac:picMkLst>
        </pc:picChg>
        <pc:picChg chg="add del mod">
          <ac:chgData name="Scott Bacon" userId="1533871c-60c7-44f6-a69f-b20a06e1891c" providerId="ADAL" clId="{EEF2BD36-50F5-42BF-A5F9-9F2BF3A3A050}" dt="2025-12-09T09:50:31.047" v="972" actId="478"/>
          <ac:picMkLst>
            <pc:docMk/>
            <pc:sldMk cId="1302426258" sldId="1201"/>
            <ac:picMk id="11" creationId="{197B0DFB-A57C-9BED-A99B-032165290699}"/>
          </ac:picMkLst>
        </pc:picChg>
        <pc:picChg chg="add mod">
          <ac:chgData name="Scott Bacon" userId="1533871c-60c7-44f6-a69f-b20a06e1891c" providerId="ADAL" clId="{EEF2BD36-50F5-42BF-A5F9-9F2BF3A3A050}" dt="2025-12-09T09:51:32.901" v="1006" actId="1076"/>
          <ac:picMkLst>
            <pc:docMk/>
            <pc:sldMk cId="1302426258" sldId="1201"/>
            <ac:picMk id="13" creationId="{9B529D84-62E7-DB92-048B-737855E2D643}"/>
          </ac:picMkLst>
        </pc:picChg>
        <pc:picChg chg="del">
          <ac:chgData name="Scott Bacon" userId="1533871c-60c7-44f6-a69f-b20a06e1891c" providerId="ADAL" clId="{EEF2BD36-50F5-42BF-A5F9-9F2BF3A3A050}" dt="2025-12-09T09:45:00.550" v="939" actId="478"/>
          <ac:picMkLst>
            <pc:docMk/>
            <pc:sldMk cId="1302426258" sldId="1201"/>
            <ac:picMk id="6146" creationId="{F599B94E-C2E0-0B64-98AF-9E982EA9DD27}"/>
          </ac:picMkLst>
        </pc:picChg>
      </pc:sldChg>
      <pc:sldChg chg="addSp delSp modSp mod ord">
        <pc:chgData name="Scott Bacon" userId="1533871c-60c7-44f6-a69f-b20a06e1891c" providerId="ADAL" clId="{EEF2BD36-50F5-42BF-A5F9-9F2BF3A3A050}" dt="2025-12-09T09:54:32.477" v="1014" actId="27614"/>
        <pc:sldMkLst>
          <pc:docMk/>
          <pc:sldMk cId="1309763799" sldId="1212"/>
        </pc:sldMkLst>
        <pc:spChg chg="mod">
          <ac:chgData name="Scott Bacon" userId="1533871c-60c7-44f6-a69f-b20a06e1891c" providerId="ADAL" clId="{EEF2BD36-50F5-42BF-A5F9-9F2BF3A3A050}" dt="2025-12-09T09:33:33.117" v="843" actId="20577"/>
          <ac:spMkLst>
            <pc:docMk/>
            <pc:sldMk cId="1309763799" sldId="1212"/>
            <ac:spMk id="2" creationId="{C0C6B4FA-078A-744E-2928-01CB17DE9C87}"/>
          </ac:spMkLst>
        </pc:spChg>
        <pc:picChg chg="add mod">
          <ac:chgData name="Scott Bacon" userId="1533871c-60c7-44f6-a69f-b20a06e1891c" providerId="ADAL" clId="{EEF2BD36-50F5-42BF-A5F9-9F2BF3A3A050}" dt="2025-12-09T09:54:32.477" v="1014" actId="27614"/>
          <ac:picMkLst>
            <pc:docMk/>
            <pc:sldMk cId="1309763799" sldId="1212"/>
            <ac:picMk id="5" creationId="{2456AB0B-8CB5-07CB-5B18-F1FCE249C0ED}"/>
          </ac:picMkLst>
        </pc:picChg>
        <pc:picChg chg="del">
          <ac:chgData name="Scott Bacon" userId="1533871c-60c7-44f6-a69f-b20a06e1891c" providerId="ADAL" clId="{EEF2BD36-50F5-42BF-A5F9-9F2BF3A3A050}" dt="2025-12-09T09:54:28.544" v="1011" actId="478"/>
          <ac:picMkLst>
            <pc:docMk/>
            <pc:sldMk cId="1309763799" sldId="1212"/>
            <ac:picMk id="1026" creationId="{D8E5119B-50AB-0C38-178D-831DEF217A65}"/>
          </ac:picMkLst>
        </pc:picChg>
      </pc:sldChg>
      <pc:sldChg chg="del">
        <pc:chgData name="Scott Bacon" userId="1533871c-60c7-44f6-a69f-b20a06e1891c" providerId="ADAL" clId="{EEF2BD36-50F5-42BF-A5F9-9F2BF3A3A050}" dt="2025-12-09T09:38:56.916" v="852" actId="47"/>
        <pc:sldMkLst>
          <pc:docMk/>
          <pc:sldMk cId="2923931313" sldId="1213"/>
        </pc:sldMkLst>
      </pc:sldChg>
      <pc:sldChg chg="del">
        <pc:chgData name="Scott Bacon" userId="1533871c-60c7-44f6-a69f-b20a06e1891c" providerId="ADAL" clId="{EEF2BD36-50F5-42BF-A5F9-9F2BF3A3A050}" dt="2025-12-09T09:38:56.916" v="852" actId="47"/>
        <pc:sldMkLst>
          <pc:docMk/>
          <pc:sldMk cId="2241122484" sldId="1214"/>
        </pc:sldMkLst>
      </pc:sldChg>
      <pc:sldChg chg="addSp modSp mod">
        <pc:chgData name="Scott Bacon" userId="1533871c-60c7-44f6-a69f-b20a06e1891c" providerId="ADAL" clId="{EEF2BD36-50F5-42BF-A5F9-9F2BF3A3A050}" dt="2025-12-09T10:16:09.295" v="1379" actId="1076"/>
        <pc:sldMkLst>
          <pc:docMk/>
          <pc:sldMk cId="2689454635" sldId="1216"/>
        </pc:sldMkLst>
        <pc:spChg chg="mod">
          <ac:chgData name="Scott Bacon" userId="1533871c-60c7-44f6-a69f-b20a06e1891c" providerId="ADAL" clId="{EEF2BD36-50F5-42BF-A5F9-9F2BF3A3A050}" dt="2025-12-09T10:16:04.713" v="1377" actId="14100"/>
          <ac:spMkLst>
            <pc:docMk/>
            <pc:sldMk cId="2689454635" sldId="1216"/>
            <ac:spMk id="2" creationId="{67A4D46F-82B8-2B60-561A-6536F86D20C7}"/>
          </ac:spMkLst>
        </pc:spChg>
        <pc:spChg chg="mod">
          <ac:chgData name="Scott Bacon" userId="1533871c-60c7-44f6-a69f-b20a06e1891c" providerId="ADAL" clId="{EEF2BD36-50F5-42BF-A5F9-9F2BF3A3A050}" dt="2025-12-09T10:15:52.744" v="1373" actId="1076"/>
          <ac:spMkLst>
            <pc:docMk/>
            <pc:sldMk cId="2689454635" sldId="1216"/>
            <ac:spMk id="3" creationId="{084E23A7-C2C1-A63B-4A2E-DFC6A824565F}"/>
          </ac:spMkLst>
        </pc:spChg>
        <pc:picChg chg="add mod">
          <ac:chgData name="Scott Bacon" userId="1533871c-60c7-44f6-a69f-b20a06e1891c" providerId="ADAL" clId="{EEF2BD36-50F5-42BF-A5F9-9F2BF3A3A050}" dt="2025-12-09T10:16:09.295" v="1379" actId="1076"/>
          <ac:picMkLst>
            <pc:docMk/>
            <pc:sldMk cId="2689454635" sldId="1216"/>
            <ac:picMk id="6" creationId="{2C9409C8-D7BB-D068-C5E3-AFBE938B11D0}"/>
          </ac:picMkLst>
        </pc:picChg>
      </pc:sldChg>
      <pc:sldChg chg="del">
        <pc:chgData name="Scott Bacon" userId="1533871c-60c7-44f6-a69f-b20a06e1891c" providerId="ADAL" clId="{EEF2BD36-50F5-42BF-A5F9-9F2BF3A3A050}" dt="2025-12-09T09:38:56.916" v="852" actId="47"/>
        <pc:sldMkLst>
          <pc:docMk/>
          <pc:sldMk cId="3704470384" sldId="1217"/>
        </pc:sldMkLst>
      </pc:sldChg>
      <pc:sldChg chg="del">
        <pc:chgData name="Scott Bacon" userId="1533871c-60c7-44f6-a69f-b20a06e1891c" providerId="ADAL" clId="{EEF2BD36-50F5-42BF-A5F9-9F2BF3A3A050}" dt="2025-12-09T09:38:56.916" v="852" actId="47"/>
        <pc:sldMkLst>
          <pc:docMk/>
          <pc:sldMk cId="2008083929" sldId="1218"/>
        </pc:sldMkLst>
      </pc:sldChg>
      <pc:sldChg chg="del">
        <pc:chgData name="Scott Bacon" userId="1533871c-60c7-44f6-a69f-b20a06e1891c" providerId="ADAL" clId="{EEF2BD36-50F5-42BF-A5F9-9F2BF3A3A050}" dt="2025-12-09T09:38:56.916" v="852" actId="47"/>
        <pc:sldMkLst>
          <pc:docMk/>
          <pc:sldMk cId="2719702730" sldId="1219"/>
        </pc:sldMkLst>
      </pc:sldChg>
      <pc:sldChg chg="del">
        <pc:chgData name="Scott Bacon" userId="1533871c-60c7-44f6-a69f-b20a06e1891c" providerId="ADAL" clId="{EEF2BD36-50F5-42BF-A5F9-9F2BF3A3A050}" dt="2025-12-09T09:39:13.240" v="854" actId="47"/>
        <pc:sldMkLst>
          <pc:docMk/>
          <pc:sldMk cId="3377313983" sldId="1222"/>
        </pc:sldMkLst>
      </pc:sldChg>
      <pc:sldChg chg="del">
        <pc:chgData name="Scott Bacon" userId="1533871c-60c7-44f6-a69f-b20a06e1891c" providerId="ADAL" clId="{EEF2BD36-50F5-42BF-A5F9-9F2BF3A3A050}" dt="2025-12-09T09:39:13.240" v="854" actId="47"/>
        <pc:sldMkLst>
          <pc:docMk/>
          <pc:sldMk cId="511803793" sldId="1223"/>
        </pc:sldMkLst>
      </pc:sldChg>
      <pc:sldChg chg="del">
        <pc:chgData name="Scott Bacon" userId="1533871c-60c7-44f6-a69f-b20a06e1891c" providerId="ADAL" clId="{EEF2BD36-50F5-42BF-A5F9-9F2BF3A3A050}" dt="2025-12-09T09:39:13.240" v="854" actId="47"/>
        <pc:sldMkLst>
          <pc:docMk/>
          <pc:sldMk cId="3152614753" sldId="1224"/>
        </pc:sldMkLst>
      </pc:sldChg>
      <pc:sldChg chg="del">
        <pc:chgData name="Scott Bacon" userId="1533871c-60c7-44f6-a69f-b20a06e1891c" providerId="ADAL" clId="{EEF2BD36-50F5-42BF-A5F9-9F2BF3A3A050}" dt="2025-12-09T09:39:13.240" v="854" actId="47"/>
        <pc:sldMkLst>
          <pc:docMk/>
          <pc:sldMk cId="1595787817" sldId="1225"/>
        </pc:sldMkLst>
      </pc:sldChg>
      <pc:sldChg chg="del">
        <pc:chgData name="Scott Bacon" userId="1533871c-60c7-44f6-a69f-b20a06e1891c" providerId="ADAL" clId="{EEF2BD36-50F5-42BF-A5F9-9F2BF3A3A050}" dt="2025-12-09T09:38:56.916" v="852" actId="47"/>
        <pc:sldMkLst>
          <pc:docMk/>
          <pc:sldMk cId="353925270" sldId="1226"/>
        </pc:sldMkLst>
      </pc:sldChg>
      <pc:sldChg chg="modSp add mod ord">
        <pc:chgData name="Scott Bacon" userId="1533871c-60c7-44f6-a69f-b20a06e1891c" providerId="ADAL" clId="{EEF2BD36-50F5-42BF-A5F9-9F2BF3A3A050}" dt="2025-12-09T10:17:19.045" v="1388" actId="20577"/>
        <pc:sldMkLst>
          <pc:docMk/>
          <pc:sldMk cId="1669143269" sldId="1227"/>
        </pc:sldMkLst>
        <pc:spChg chg="mod">
          <ac:chgData name="Scott Bacon" userId="1533871c-60c7-44f6-a69f-b20a06e1891c" providerId="ADAL" clId="{EEF2BD36-50F5-42BF-A5F9-9F2BF3A3A050}" dt="2025-12-09T10:05:40.866" v="1121" actId="20577"/>
          <ac:spMkLst>
            <pc:docMk/>
            <pc:sldMk cId="1669143269" sldId="1227"/>
            <ac:spMk id="3" creationId="{A23178B8-6A57-4FE5-CE55-4F899C22FAE4}"/>
          </ac:spMkLst>
        </pc:spChg>
        <pc:spChg chg="mod">
          <ac:chgData name="Scott Bacon" userId="1533871c-60c7-44f6-a69f-b20a06e1891c" providerId="ADAL" clId="{EEF2BD36-50F5-42BF-A5F9-9F2BF3A3A050}" dt="2025-12-09T10:17:19.045" v="1388" actId="20577"/>
          <ac:spMkLst>
            <pc:docMk/>
            <pc:sldMk cId="1669143269" sldId="1227"/>
            <ac:spMk id="9" creationId="{5B3281E1-407F-7EA6-B3A4-A7A643E1F3B9}"/>
          </ac:spMkLst>
        </pc:spChg>
      </pc:sldChg>
      <pc:sldChg chg="add">
        <pc:chgData name="Scott Bacon" userId="1533871c-60c7-44f6-a69f-b20a06e1891c" providerId="ADAL" clId="{EEF2BD36-50F5-42BF-A5F9-9F2BF3A3A050}" dt="2025-12-09T09:31:14.938" v="829"/>
        <pc:sldMkLst>
          <pc:docMk/>
          <pc:sldMk cId="0" sldId="1228"/>
        </pc:sldMkLst>
      </pc:sldChg>
      <pc:sldChg chg="add">
        <pc:chgData name="Scott Bacon" userId="1533871c-60c7-44f6-a69f-b20a06e1891c" providerId="ADAL" clId="{EEF2BD36-50F5-42BF-A5F9-9F2BF3A3A050}" dt="2025-12-09T09:31:14.938" v="829"/>
        <pc:sldMkLst>
          <pc:docMk/>
          <pc:sldMk cId="0" sldId="1229"/>
        </pc:sldMkLst>
      </pc:sldChg>
      <pc:sldChg chg="add del">
        <pc:chgData name="Scott Bacon" userId="1533871c-60c7-44f6-a69f-b20a06e1891c" providerId="ADAL" clId="{EEF2BD36-50F5-42BF-A5F9-9F2BF3A3A050}" dt="2025-12-09T09:31:44.671" v="831" actId="2696"/>
        <pc:sldMkLst>
          <pc:docMk/>
          <pc:sldMk cId="0" sldId="1230"/>
        </pc:sldMkLst>
      </pc:sldChg>
      <pc:sldChg chg="add">
        <pc:chgData name="Scott Bacon" userId="1533871c-60c7-44f6-a69f-b20a06e1891c" providerId="ADAL" clId="{EEF2BD36-50F5-42BF-A5F9-9F2BF3A3A050}" dt="2025-12-09T09:33:01.502" v="839"/>
        <pc:sldMkLst>
          <pc:docMk/>
          <pc:sldMk cId="4240667090" sldId="6861"/>
        </pc:sldMkLst>
      </pc:sldChg>
      <pc:sldChg chg="addSp modSp add mod">
        <pc:chgData name="Scott Bacon" userId="1533871c-60c7-44f6-a69f-b20a06e1891c" providerId="ADAL" clId="{EEF2BD36-50F5-42BF-A5F9-9F2BF3A3A050}" dt="2025-12-09T09:38:11.459" v="849" actId="962"/>
        <pc:sldMkLst>
          <pc:docMk/>
          <pc:sldMk cId="0" sldId="6862"/>
        </pc:sldMkLst>
        <pc:spChg chg="mod">
          <ac:chgData name="Scott Bacon" userId="1533871c-60c7-44f6-a69f-b20a06e1891c" providerId="ADAL" clId="{EEF2BD36-50F5-42BF-A5F9-9F2BF3A3A050}" dt="2025-12-09T09:36:59.349" v="845" actId="27636"/>
          <ac:spMkLst>
            <pc:docMk/>
            <pc:sldMk cId="0" sldId="6862"/>
            <ac:spMk id="269" creationId="{00000000-0000-0000-0000-000000000000}"/>
          </ac:spMkLst>
        </pc:spChg>
        <pc:picChg chg="add mod">
          <ac:chgData name="Scott Bacon" userId="1533871c-60c7-44f6-a69f-b20a06e1891c" providerId="ADAL" clId="{EEF2BD36-50F5-42BF-A5F9-9F2BF3A3A050}" dt="2025-12-09T09:38:11.459" v="849" actId="962"/>
          <ac:picMkLst>
            <pc:docMk/>
            <pc:sldMk cId="0" sldId="6862"/>
            <ac:picMk id="3" creationId="{7B5C57A1-6D28-371F-23D7-B73F3328C5DF}"/>
          </ac:picMkLst>
        </pc:picChg>
      </pc:sldChg>
      <pc:sldChg chg="add">
        <pc:chgData name="Scott Bacon" userId="1533871c-60c7-44f6-a69f-b20a06e1891c" providerId="ADAL" clId="{EEF2BD36-50F5-42BF-A5F9-9F2BF3A3A050}" dt="2025-12-09T09:36:59.249" v="844"/>
        <pc:sldMkLst>
          <pc:docMk/>
          <pc:sldMk cId="0" sldId="6863"/>
        </pc:sldMkLst>
      </pc:sldChg>
      <pc:sldChg chg="add">
        <pc:chgData name="Scott Bacon" userId="1533871c-60c7-44f6-a69f-b20a06e1891c" providerId="ADAL" clId="{EEF2BD36-50F5-42BF-A5F9-9F2BF3A3A050}" dt="2025-12-09T09:36:59.249" v="844"/>
        <pc:sldMkLst>
          <pc:docMk/>
          <pc:sldMk cId="0" sldId="6864"/>
        </pc:sldMkLst>
      </pc:sldChg>
      <pc:sldChg chg="add">
        <pc:chgData name="Scott Bacon" userId="1533871c-60c7-44f6-a69f-b20a06e1891c" providerId="ADAL" clId="{EEF2BD36-50F5-42BF-A5F9-9F2BF3A3A050}" dt="2025-12-09T09:36:59.249" v="844"/>
        <pc:sldMkLst>
          <pc:docMk/>
          <pc:sldMk cId="0" sldId="6865"/>
        </pc:sldMkLst>
      </pc:sldChg>
      <pc:sldChg chg="add">
        <pc:chgData name="Scott Bacon" userId="1533871c-60c7-44f6-a69f-b20a06e1891c" providerId="ADAL" clId="{EEF2BD36-50F5-42BF-A5F9-9F2BF3A3A050}" dt="2025-12-09T09:36:59.249" v="844"/>
        <pc:sldMkLst>
          <pc:docMk/>
          <pc:sldMk cId="0" sldId="6866"/>
        </pc:sldMkLst>
      </pc:sldChg>
      <pc:sldChg chg="add">
        <pc:chgData name="Scott Bacon" userId="1533871c-60c7-44f6-a69f-b20a06e1891c" providerId="ADAL" clId="{EEF2BD36-50F5-42BF-A5F9-9F2BF3A3A050}" dt="2025-12-09T09:36:59.249" v="844"/>
        <pc:sldMkLst>
          <pc:docMk/>
          <pc:sldMk cId="0" sldId="6867"/>
        </pc:sldMkLst>
      </pc:sldChg>
      <pc:sldChg chg="add">
        <pc:chgData name="Scott Bacon" userId="1533871c-60c7-44f6-a69f-b20a06e1891c" providerId="ADAL" clId="{EEF2BD36-50F5-42BF-A5F9-9F2BF3A3A050}" dt="2025-12-09T09:36:59.249" v="844"/>
        <pc:sldMkLst>
          <pc:docMk/>
          <pc:sldMk cId="0" sldId="6868"/>
        </pc:sldMkLst>
      </pc:sldChg>
      <pc:sldChg chg="delSp add setBg delDesignElem">
        <pc:chgData name="Scott Bacon" userId="1533871c-60c7-44f6-a69f-b20a06e1891c" providerId="ADAL" clId="{EEF2BD36-50F5-42BF-A5F9-9F2BF3A3A050}" dt="2025-12-09T09:52:39.858" v="1009"/>
        <pc:sldMkLst>
          <pc:docMk/>
          <pc:sldMk cId="1700873099" sldId="6869"/>
        </pc:sldMkLst>
        <pc:spChg chg="del">
          <ac:chgData name="Scott Bacon" userId="1533871c-60c7-44f6-a69f-b20a06e1891c" providerId="ADAL" clId="{EEF2BD36-50F5-42BF-A5F9-9F2BF3A3A050}" dt="2025-12-09T09:52:39.858" v="1009"/>
          <ac:spMkLst>
            <pc:docMk/>
            <pc:sldMk cId="1700873099" sldId="6869"/>
            <ac:spMk id="9" creationId="{66E48AFA-8884-4F68-A44F-D2C1E8609C5A}"/>
          </ac:spMkLst>
        </pc:spChg>
        <pc:spChg chg="del">
          <ac:chgData name="Scott Bacon" userId="1533871c-60c7-44f6-a69f-b20a06e1891c" providerId="ADAL" clId="{EEF2BD36-50F5-42BF-A5F9-9F2BF3A3A050}" dt="2025-12-09T09:52:39.858" v="1009"/>
          <ac:spMkLst>
            <pc:docMk/>
            <pc:sldMk cId="1700873099" sldId="6869"/>
            <ac:spMk id="11" creationId="{969D19A6-08CB-498C-93EC-3FFB021FC68A}"/>
          </ac:spMkLst>
        </pc:spChg>
      </pc:sldChg>
      <pc:sldChg chg="add ord">
        <pc:chgData name="Scott Bacon" userId="1533871c-60c7-44f6-a69f-b20a06e1891c" providerId="ADAL" clId="{EEF2BD36-50F5-42BF-A5F9-9F2BF3A3A050}" dt="2025-12-09T10:05:32.971" v="1110"/>
        <pc:sldMkLst>
          <pc:docMk/>
          <pc:sldMk cId="384469520" sldId="6870"/>
        </pc:sldMkLst>
      </pc:sldChg>
      <pc:sldChg chg="addSp delSp modSp add mod ord">
        <pc:chgData name="Scott Bacon" userId="1533871c-60c7-44f6-a69f-b20a06e1891c" providerId="ADAL" clId="{EEF2BD36-50F5-42BF-A5F9-9F2BF3A3A050}" dt="2025-12-09T10:16:32.100" v="1383" actId="14100"/>
        <pc:sldMkLst>
          <pc:docMk/>
          <pc:sldMk cId="4201731079" sldId="6871"/>
        </pc:sldMkLst>
        <pc:spChg chg="del">
          <ac:chgData name="Scott Bacon" userId="1533871c-60c7-44f6-a69f-b20a06e1891c" providerId="ADAL" clId="{EEF2BD36-50F5-42BF-A5F9-9F2BF3A3A050}" dt="2025-12-09T10:09:33.245" v="1131" actId="478"/>
          <ac:spMkLst>
            <pc:docMk/>
            <pc:sldMk cId="4201731079" sldId="6871"/>
            <ac:spMk id="3" creationId="{BEB0E68A-4B9D-F011-7A88-B6DE55B3A014}"/>
          </ac:spMkLst>
        </pc:spChg>
        <pc:spChg chg="add mod">
          <ac:chgData name="Scott Bacon" userId="1533871c-60c7-44f6-a69f-b20a06e1891c" providerId="ADAL" clId="{EEF2BD36-50F5-42BF-A5F9-9F2BF3A3A050}" dt="2025-12-09T10:16:27.525" v="1382" actId="20577"/>
          <ac:spMkLst>
            <pc:docMk/>
            <pc:sldMk cId="4201731079" sldId="6871"/>
            <ac:spMk id="7" creationId="{EDA9A352-5980-154B-2161-190C41A1D0D4}"/>
          </ac:spMkLst>
        </pc:spChg>
        <pc:spChg chg="del mod">
          <ac:chgData name="Scott Bacon" userId="1533871c-60c7-44f6-a69f-b20a06e1891c" providerId="ADAL" clId="{EEF2BD36-50F5-42BF-A5F9-9F2BF3A3A050}" dt="2025-12-09T10:09:35.681" v="1133" actId="478"/>
          <ac:spMkLst>
            <pc:docMk/>
            <pc:sldMk cId="4201731079" sldId="6871"/>
            <ac:spMk id="14" creationId="{713CA8FD-93FB-F501-5CCD-3E02562690AF}"/>
          </ac:spMkLst>
        </pc:spChg>
        <pc:picChg chg="mod">
          <ac:chgData name="Scott Bacon" userId="1533871c-60c7-44f6-a69f-b20a06e1891c" providerId="ADAL" clId="{EEF2BD36-50F5-42BF-A5F9-9F2BF3A3A050}" dt="2025-12-09T10:16:32.100" v="1383" actId="14100"/>
          <ac:picMkLst>
            <pc:docMk/>
            <pc:sldMk cId="4201731079" sldId="6871"/>
            <ac:picMk id="4" creationId="{38C8B526-A9ED-238A-4D5C-0411648201FA}"/>
          </ac:picMkLst>
        </pc:picChg>
        <pc:picChg chg="add mod">
          <ac:chgData name="Scott Bacon" userId="1533871c-60c7-44f6-a69f-b20a06e1891c" providerId="ADAL" clId="{EEF2BD36-50F5-42BF-A5F9-9F2BF3A3A050}" dt="2025-12-09T10:11:31.334" v="1268" actId="1076"/>
          <ac:picMkLst>
            <pc:docMk/>
            <pc:sldMk cId="4201731079" sldId="6871"/>
            <ac:picMk id="5" creationId="{BFF7D25C-227F-8C0A-8D90-C79BAC11D3EE}"/>
          </ac:picMkLst>
        </pc:picChg>
        <pc:picChg chg="del">
          <ac:chgData name="Scott Bacon" userId="1533871c-60c7-44f6-a69f-b20a06e1891c" providerId="ADAL" clId="{EEF2BD36-50F5-42BF-A5F9-9F2BF3A3A050}" dt="2025-12-09T10:09:37.592" v="1135" actId="478"/>
          <ac:picMkLst>
            <pc:docMk/>
            <pc:sldMk cId="4201731079" sldId="6871"/>
            <ac:picMk id="6" creationId="{D38FDEBB-7D42-8CF9-6634-55BDA6C2CD5E}"/>
          </ac:picMkLst>
        </pc:picChg>
        <pc:picChg chg="del">
          <ac:chgData name="Scott Bacon" userId="1533871c-60c7-44f6-a69f-b20a06e1891c" providerId="ADAL" clId="{EEF2BD36-50F5-42BF-A5F9-9F2BF3A3A050}" dt="2025-12-09T10:09:37.002" v="1134" actId="478"/>
          <ac:picMkLst>
            <pc:docMk/>
            <pc:sldMk cId="4201731079" sldId="6871"/>
            <ac:picMk id="8" creationId="{8C2B8F4A-6CDB-2CAE-4DD8-CCB86D104462}"/>
          </ac:picMkLst>
        </pc:picChg>
        <pc:picChg chg="del">
          <ac:chgData name="Scott Bacon" userId="1533871c-60c7-44f6-a69f-b20a06e1891c" providerId="ADAL" clId="{EEF2BD36-50F5-42BF-A5F9-9F2BF3A3A050}" dt="2025-12-09T10:09:31.160" v="1130" actId="478"/>
          <ac:picMkLst>
            <pc:docMk/>
            <pc:sldMk cId="4201731079" sldId="6871"/>
            <ac:picMk id="13" creationId="{3ABC57A5-F19C-7D21-D41E-E2E7B0B6615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watchkingston.sharepoint.com/Migrated/YOL!/Projects/Projects/Current%20Projects/Health%20messaging%202025%20-%2026/2025-2026/KC%20Freshers%20Fair%202025/Youth%20Out%20Loud%20-%20Health%20messaging%20survey.%20KCFF%20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watchkingston.sharepoint.com/Migrated/YOL!/Projects/Projects/Current%20Projects/Health%20messaging%202025%20-%2026/2025-2026/KC%20Freshers%20Fair%202025/Youth%20Out%20Loud%20-%20Health%20messaging%20survey.%20KCFF%20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healthwatchkingston.sharepoint.com/Migrated/YOL!/Projects/Projects/Current%20Projects/Health%20messaging%202025%20-%2026/2025-2026/KC%20Freshers%20Fair%202025/Youth%20Out%20Loud%20-%20Health%20messaging%20survey.%20KCFF%20Result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watchkingston.sharepoint.com/Migrated/YOL!/Projects/Projects/Current%20Projects/Health%20messaging%202025%20-%2026/2025-2026/KC%20Freshers%20Fair%202025/Youth%20Out%20Loud%20-%20Health%20messaging%20survey.%20KCFF%20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watchkingston.sharepoint.com/Migrated/YOL!/Projects/Projects/Current%20Projects/Health%20messaging%202025%20-%2026/2024-2025/social%20media%20and%20health%20messaging%2024-25%20data/Merged%20data/feedback%20join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ottBacon\AppData\Local\Temp\be7eca78-307a-4a67-a428-bed3f25bfa9c_Data_All_251126.zip.Data_All_251126.zip\Youth%20Out%20LoudHealthwatch%20Kingston%20Including%20Communities%202023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r>
              <a:rPr lang="en-GB" b="1"/>
              <a:t>2025. What local services/information would you like to understand more and see more promotion of (tick as many as you like) 43 responses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56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Sheet1!$A$1:$A$16</c:f>
              <c:strCache>
                <c:ptCount val="16"/>
                <c:pt idx="0">
                  <c:v>Self defence</c:v>
                </c:pt>
                <c:pt idx="1">
                  <c:v>Good sleep</c:v>
                </c:pt>
                <c:pt idx="2">
                  <c:v>Mental health (low mood, anxiety)</c:v>
                </c:pt>
                <c:pt idx="3">
                  <c:v>Physical exercise</c:v>
                </c:pt>
                <c:pt idx="4">
                  <c:v>Body image and healthy weight</c:v>
                </c:pt>
                <c:pt idx="5">
                  <c:v>Scams and online safety</c:v>
                </c:pt>
                <c:pt idx="6">
                  <c:v>Healthy eating</c:v>
                </c:pt>
                <c:pt idx="7">
                  <c:v>Alcohol and drug support</c:v>
                </c:pt>
                <c:pt idx="8">
                  <c:v>Healthy relationships and consent</c:v>
                </c:pt>
                <c:pt idx="9">
                  <c:v>GPs and Dentistry</c:v>
                </c:pt>
                <c:pt idx="10">
                  <c:v>Smoking/vaping</c:v>
                </c:pt>
                <c:pt idx="11">
                  <c:v>Support for young carers</c:v>
                </c:pt>
                <c:pt idx="12">
                  <c:v>How to report something I cam concerned about either online or in real life (safeguarding myself and others)</c:v>
                </c:pt>
                <c:pt idx="13">
                  <c:v>Sexual Health</c:v>
                </c:pt>
                <c:pt idx="14">
                  <c:v>Sexuality and gender identity</c:v>
                </c:pt>
                <c:pt idx="15">
                  <c:v>Bereavement/grief support</c:v>
                </c:pt>
              </c:strCache>
            </c:strRef>
          </c:cat>
          <c:val>
            <c:numRef>
              <c:f>Sheet1!$B$1:$B$16</c:f>
              <c:numCache>
                <c:formatCode>0%</c:formatCode>
                <c:ptCount val="16"/>
                <c:pt idx="0">
                  <c:v>0.6</c:v>
                </c:pt>
                <c:pt idx="1">
                  <c:v>0.6</c:v>
                </c:pt>
                <c:pt idx="2">
                  <c:v>0.53</c:v>
                </c:pt>
                <c:pt idx="3">
                  <c:v>0.49</c:v>
                </c:pt>
                <c:pt idx="4">
                  <c:v>0.47</c:v>
                </c:pt>
                <c:pt idx="5">
                  <c:v>0.44</c:v>
                </c:pt>
                <c:pt idx="6">
                  <c:v>0.42</c:v>
                </c:pt>
                <c:pt idx="7">
                  <c:v>0.42</c:v>
                </c:pt>
                <c:pt idx="8">
                  <c:v>0.37</c:v>
                </c:pt>
                <c:pt idx="9">
                  <c:v>0.37</c:v>
                </c:pt>
                <c:pt idx="10">
                  <c:v>0.35</c:v>
                </c:pt>
                <c:pt idx="11">
                  <c:v>0.33</c:v>
                </c:pt>
                <c:pt idx="12">
                  <c:v>0.28000000000000003</c:v>
                </c:pt>
                <c:pt idx="13">
                  <c:v>0.26</c:v>
                </c:pt>
                <c:pt idx="14">
                  <c:v>0.24</c:v>
                </c:pt>
                <c:pt idx="15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7-462A-A716-E03D97F8A1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67868200"/>
        <c:axId val="567867120"/>
      </c:barChart>
      <c:catAx>
        <c:axId val="567868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567867120"/>
        <c:crosses val="autoZero"/>
        <c:auto val="1"/>
        <c:lblAlgn val="ctr"/>
        <c:lblOffset val="100"/>
        <c:noMultiLvlLbl val="0"/>
      </c:catAx>
      <c:valAx>
        <c:axId val="56786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567868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r>
              <a:rPr lang="en-GB" b="1"/>
              <a:t>2025. What elements of health are causing you concern? (tick as many as you like) 33 responses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56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Sheet2!$A$1:$A$16</c:f>
              <c:strCache>
                <c:ptCount val="16"/>
                <c:pt idx="0">
                  <c:v>Mental health (low mood, anxiety)</c:v>
                </c:pt>
                <c:pt idx="1">
                  <c:v>Good sleep</c:v>
                </c:pt>
                <c:pt idx="2">
                  <c:v>Smoking/vaping</c:v>
                </c:pt>
                <c:pt idx="3">
                  <c:v>Body image and healthy weight</c:v>
                </c:pt>
                <c:pt idx="4">
                  <c:v>Healthy eating</c:v>
                </c:pt>
                <c:pt idx="5">
                  <c:v>Healthy relationships and consent</c:v>
                </c:pt>
                <c:pt idx="6">
                  <c:v>Physical exercise</c:v>
                </c:pt>
                <c:pt idx="7">
                  <c:v>Self defence</c:v>
                </c:pt>
                <c:pt idx="8">
                  <c:v>Alcohol and drug support</c:v>
                </c:pt>
                <c:pt idx="9">
                  <c:v>Sexual Health</c:v>
                </c:pt>
                <c:pt idx="10">
                  <c:v>Sexuality and gender identity</c:v>
                </c:pt>
                <c:pt idx="11">
                  <c:v>Scams and online safety</c:v>
                </c:pt>
                <c:pt idx="12">
                  <c:v>GPs and Dentistry</c:v>
                </c:pt>
                <c:pt idx="13">
                  <c:v>Support for young carers</c:v>
                </c:pt>
                <c:pt idx="14">
                  <c:v>How to report something I cam concerned about either online or in real life (safeguarding myself and others)</c:v>
                </c:pt>
                <c:pt idx="15">
                  <c:v>Bereavement/grief support</c:v>
                </c:pt>
              </c:strCache>
            </c:strRef>
          </c:cat>
          <c:val>
            <c:numRef>
              <c:f>Sheet2!$B$1:$B$16</c:f>
              <c:numCache>
                <c:formatCode>0%</c:formatCode>
                <c:ptCount val="16"/>
                <c:pt idx="0">
                  <c:v>0.52</c:v>
                </c:pt>
                <c:pt idx="1">
                  <c:v>0.52</c:v>
                </c:pt>
                <c:pt idx="2">
                  <c:v>0.36</c:v>
                </c:pt>
                <c:pt idx="3">
                  <c:v>0.33</c:v>
                </c:pt>
                <c:pt idx="4">
                  <c:v>0.33</c:v>
                </c:pt>
                <c:pt idx="5">
                  <c:v>0.27</c:v>
                </c:pt>
                <c:pt idx="6">
                  <c:v>0.27</c:v>
                </c:pt>
                <c:pt idx="7">
                  <c:v>0.24</c:v>
                </c:pt>
                <c:pt idx="8">
                  <c:v>0.21</c:v>
                </c:pt>
                <c:pt idx="9">
                  <c:v>0.18</c:v>
                </c:pt>
                <c:pt idx="10">
                  <c:v>0.15</c:v>
                </c:pt>
                <c:pt idx="11">
                  <c:v>0.15</c:v>
                </c:pt>
                <c:pt idx="12">
                  <c:v>0.12</c:v>
                </c:pt>
                <c:pt idx="13">
                  <c:v>0.09</c:v>
                </c:pt>
                <c:pt idx="14">
                  <c:v>0.09</c:v>
                </c:pt>
                <c:pt idx="1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E9-40F5-99B9-72AF582936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94790248"/>
        <c:axId val="494785208"/>
      </c:barChart>
      <c:catAx>
        <c:axId val="494790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494785208"/>
        <c:crosses val="autoZero"/>
        <c:auto val="1"/>
        <c:lblAlgn val="ctr"/>
        <c:lblOffset val="100"/>
        <c:noMultiLvlLbl val="0"/>
      </c:catAx>
      <c:valAx>
        <c:axId val="494785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494790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GB" sz="1400" b="1" dirty="0">
                <a:latin typeface="Poppins" panose="00000500000000000000" pitchFamily="2" charset="0"/>
                <a:cs typeface="Poppins" panose="00000500000000000000" pitchFamily="2" charset="0"/>
              </a:rPr>
              <a:t>2025. How would you</a:t>
            </a:r>
            <a:r>
              <a:rPr lang="en-GB" sz="1400" b="1" baseline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400" b="1" dirty="0">
                <a:latin typeface="Poppins" panose="00000500000000000000" pitchFamily="2" charset="0"/>
                <a:cs typeface="Poppins" panose="00000500000000000000" pitchFamily="2" charset="0"/>
              </a:rPr>
              <a:t>like to receive information about support available to you? (tick as many as you like) 41 responses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5670"/>
            </a:solidFill>
            <a:ln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E10098"/>
              </a:solidFill>
              <a:ln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63D-4393-A036-6D82E29B9199}"/>
              </c:ext>
            </c:extLst>
          </c:dPt>
          <c:dPt>
            <c:idx val="3"/>
            <c:invertIfNegative val="0"/>
            <c:bubble3D val="0"/>
            <c:spPr>
              <a:solidFill>
                <a:srgbClr val="E10098"/>
              </a:solidFill>
              <a:ln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E63D-4393-A036-6D82E29B9199}"/>
              </c:ext>
            </c:extLst>
          </c:dPt>
          <c:dPt>
            <c:idx val="5"/>
            <c:invertIfNegative val="0"/>
            <c:bubble3D val="0"/>
            <c:spPr>
              <a:solidFill>
                <a:srgbClr val="E10098"/>
              </a:solidFill>
              <a:ln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E63D-4393-A036-6D82E29B9199}"/>
              </c:ext>
            </c:extLst>
          </c:dPt>
          <c:dPt>
            <c:idx val="6"/>
            <c:invertIfNegative val="0"/>
            <c:bubble3D val="0"/>
            <c:spPr>
              <a:solidFill>
                <a:srgbClr val="E10098"/>
              </a:solidFill>
              <a:ln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E63D-4393-A036-6D82E29B9199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'Question 4'!$A$4:$A$14</c:f>
              <c:strCache>
                <c:ptCount val="11"/>
                <c:pt idx="0">
                  <c:v>Directly from a professional</c:v>
                </c:pt>
                <c:pt idx="1">
                  <c:v>Visiting NHS or social care website</c:v>
                </c:pt>
                <c:pt idx="2">
                  <c:v>Providers websites (validated small charity websites)</c:v>
                </c:pt>
                <c:pt idx="3">
                  <c:v>Assemblies at school/college/sixth form</c:v>
                </c:pt>
                <c:pt idx="4">
                  <c:v>Posters at clubs or schools/college/sixth form</c:v>
                </c:pt>
                <c:pt idx="5">
                  <c:v>Social media</c:v>
                </c:pt>
                <c:pt idx="6">
                  <c:v>In a class (such as PDW or PSHE class)</c:v>
                </c:pt>
                <c:pt idx="7">
                  <c:v>Discussion during tutor groups</c:v>
                </c:pt>
                <c:pt idx="8">
                  <c:v>E-newsletter</c:v>
                </c:pt>
                <c:pt idx="9">
                  <c:v>Short educational films (around 3 minutes or less)</c:v>
                </c:pt>
                <c:pt idx="10">
                  <c:v>Drop-in sessions with a professional at your school/college/sixth form</c:v>
                </c:pt>
              </c:strCache>
            </c:strRef>
          </c:cat>
          <c:val>
            <c:numRef>
              <c:f>'Question 4'!$B$4:$B$14</c:f>
              <c:numCache>
                <c:formatCode>0%</c:formatCode>
                <c:ptCount val="11"/>
                <c:pt idx="0">
                  <c:v>0.41460000000000002</c:v>
                </c:pt>
                <c:pt idx="1">
                  <c:v>0.26829999999999998</c:v>
                </c:pt>
                <c:pt idx="2">
                  <c:v>0.14630000000000001</c:v>
                </c:pt>
                <c:pt idx="3">
                  <c:v>0.41460000000000002</c:v>
                </c:pt>
                <c:pt idx="4">
                  <c:v>0.31709999999999999</c:v>
                </c:pt>
                <c:pt idx="5">
                  <c:v>0.60980000000000001</c:v>
                </c:pt>
                <c:pt idx="6">
                  <c:v>0.41460000000000002</c:v>
                </c:pt>
                <c:pt idx="7">
                  <c:v>0.2195</c:v>
                </c:pt>
                <c:pt idx="8">
                  <c:v>0.14630000000000001</c:v>
                </c:pt>
                <c:pt idx="9">
                  <c:v>0.26829999999999998</c:v>
                </c:pt>
                <c:pt idx="10">
                  <c:v>0.29270000000000002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3D-4393-A036-6D82E29B91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txPr>
    <a:bodyPr/>
    <a:lstStyle/>
    <a:p>
      <a:pPr>
        <a:defRPr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r>
              <a:rPr lang="en-GB" b="1" dirty="0"/>
              <a:t>2025. How do you currently find information to help look after yourself? (tick as many as you like) 33 responses</a:t>
            </a:r>
          </a:p>
        </c:rich>
      </c:tx>
      <c:layout>
        <c:manualLayout>
          <c:xMode val="edge"/>
          <c:yMode val="edge"/>
          <c:x val="0.1408055555555555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567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100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52-4770-9976-3615835823EF}"/>
              </c:ext>
            </c:extLst>
          </c:dPt>
          <c:dPt>
            <c:idx val="1"/>
            <c:invertIfNegative val="0"/>
            <c:bubble3D val="0"/>
            <c:spPr>
              <a:solidFill>
                <a:srgbClr val="E100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52-4770-9976-3615835823EF}"/>
              </c:ext>
            </c:extLst>
          </c:dPt>
          <c:dPt>
            <c:idx val="2"/>
            <c:invertIfNegative val="0"/>
            <c:bubble3D val="0"/>
            <c:spPr>
              <a:solidFill>
                <a:srgbClr val="E100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52-4770-9976-3615835823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5'!$L$21:$L$31</c:f>
              <c:strCache>
                <c:ptCount val="11"/>
                <c:pt idx="0">
                  <c:v>Adults </c:v>
                </c:pt>
                <c:pt idx="1">
                  <c:v>Online (google)</c:v>
                </c:pt>
                <c:pt idx="2">
                  <c:v>Social media</c:v>
                </c:pt>
                <c:pt idx="3">
                  <c:v>Parents</c:v>
                </c:pt>
                <c:pt idx="4">
                  <c:v>Chat gpt</c:v>
                </c:pt>
                <c:pt idx="5">
                  <c:v>College</c:v>
                </c:pt>
                <c:pt idx="6">
                  <c:v>Gov website</c:v>
                </c:pt>
                <c:pt idx="7">
                  <c:v>NHS </c:v>
                </c:pt>
                <c:pt idx="8">
                  <c:v>Friends </c:v>
                </c:pt>
                <c:pt idx="9">
                  <c:v>News </c:v>
                </c:pt>
                <c:pt idx="10">
                  <c:v>Books </c:v>
                </c:pt>
              </c:strCache>
            </c:strRef>
          </c:cat>
          <c:val>
            <c:numRef>
              <c:f>'Question 5'!$M$21:$M$31</c:f>
              <c:numCache>
                <c:formatCode>0%</c:formatCode>
                <c:ptCount val="11"/>
                <c:pt idx="0">
                  <c:v>0.14000000000000001</c:v>
                </c:pt>
                <c:pt idx="1">
                  <c:v>0.43</c:v>
                </c:pt>
                <c:pt idx="2">
                  <c:v>0.14000000000000001</c:v>
                </c:pt>
                <c:pt idx="3">
                  <c:v>0.1</c:v>
                </c:pt>
                <c:pt idx="4">
                  <c:v>0.02</c:v>
                </c:pt>
                <c:pt idx="5">
                  <c:v>0.04</c:v>
                </c:pt>
                <c:pt idx="6">
                  <c:v>0.02</c:v>
                </c:pt>
                <c:pt idx="7">
                  <c:v>0.08</c:v>
                </c:pt>
                <c:pt idx="8">
                  <c:v>0.04</c:v>
                </c:pt>
                <c:pt idx="9">
                  <c:v>0.02</c:v>
                </c:pt>
                <c:pt idx="1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C52-4770-9976-3615835823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11682080"/>
        <c:axId val="711682440"/>
      </c:barChart>
      <c:catAx>
        <c:axId val="71168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711682440"/>
        <c:crosses val="autoZero"/>
        <c:auto val="1"/>
        <c:lblAlgn val="ctr"/>
        <c:lblOffset val="100"/>
        <c:noMultiLvlLbl val="0"/>
      </c:catAx>
      <c:valAx>
        <c:axId val="711682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71168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r>
              <a:rPr lang="en-GB" dirty="0"/>
              <a:t>2024.</a:t>
            </a:r>
            <a:r>
              <a:rPr lang="en-GB" baseline="0" dirty="0"/>
              <a:t> </a:t>
            </a:r>
            <a:r>
              <a:rPr lang="en-GB" dirty="0"/>
              <a:t>% of votes from SEND Transitional and Kingston College</a:t>
            </a:r>
          </a:p>
          <a:p>
            <a:pPr>
              <a:defRPr/>
            </a:pPr>
            <a:r>
              <a:rPr lang="en-GB" dirty="0"/>
              <a:t> for the social media platforms young people use. (tick</a:t>
            </a:r>
            <a:r>
              <a:rPr lang="en-GB" baseline="0" dirty="0"/>
              <a:t> as many as you like)</a:t>
            </a:r>
            <a:r>
              <a:rPr lang="en-GB" dirty="0"/>
              <a:t> 60 youn</a:t>
            </a:r>
            <a:r>
              <a:rPr lang="en-GB" baseline="0" dirty="0"/>
              <a:t>g people.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6.155179887299523E-2"/>
          <c:y val="0.18056814747657904"/>
          <c:w val="0.91460771564802779"/>
          <c:h val="0.452023234176416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567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100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BA9-4F6F-B051-8BB1A640CBA2}"/>
              </c:ext>
            </c:extLst>
          </c:dPt>
          <c:dPt>
            <c:idx val="3"/>
            <c:invertIfNegative val="0"/>
            <c:bubble3D val="0"/>
            <c:spPr>
              <a:solidFill>
                <a:srgbClr val="E100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BA9-4F6F-B051-8BB1A640CBA2}"/>
              </c:ext>
            </c:extLst>
          </c:dPt>
          <c:dPt>
            <c:idx val="6"/>
            <c:invertIfNegative val="0"/>
            <c:bubble3D val="0"/>
            <c:spPr>
              <a:solidFill>
                <a:srgbClr val="E100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BA9-4F6F-B051-8BB1A640CBA2}"/>
              </c:ext>
            </c:extLst>
          </c:dPt>
          <c:dPt>
            <c:idx val="8"/>
            <c:invertIfNegative val="0"/>
            <c:bubble3D val="0"/>
            <c:spPr>
              <a:solidFill>
                <a:srgbClr val="E100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BA9-4F6F-B051-8BB1A640CBA2}"/>
              </c:ext>
            </c:extLst>
          </c:dPt>
          <c:dPt>
            <c:idx val="9"/>
            <c:invertIfNegative val="0"/>
            <c:bubble3D val="0"/>
            <c:spPr>
              <a:solidFill>
                <a:srgbClr val="E100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BA9-4F6F-B051-8BB1A640CB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Sheet1!$B$35:$B$47</c:f>
              <c:strCache>
                <c:ptCount val="13"/>
                <c:pt idx="0">
                  <c:v>Instagram</c:v>
                </c:pt>
                <c:pt idx="1">
                  <c:v>Facebook</c:v>
                </c:pt>
                <c:pt idx="2">
                  <c:v>X</c:v>
                </c:pt>
                <c:pt idx="3">
                  <c:v>Youtube</c:v>
                </c:pt>
                <c:pt idx="4">
                  <c:v>Threads</c:v>
                </c:pt>
                <c:pt idx="5">
                  <c:v>Bereal</c:v>
                </c:pt>
                <c:pt idx="6">
                  <c:v>Snapchat</c:v>
                </c:pt>
                <c:pt idx="7">
                  <c:v>Twitch</c:v>
                </c:pt>
                <c:pt idx="8">
                  <c:v>Tik Tok</c:v>
                </c:pt>
                <c:pt idx="9">
                  <c:v>Whatsapp</c:v>
                </c:pt>
                <c:pt idx="10">
                  <c:v>Reddit</c:v>
                </c:pt>
                <c:pt idx="11">
                  <c:v>Gaming (roblox, fortnite, etc)</c:v>
                </c:pt>
                <c:pt idx="12">
                  <c:v>Other (please specify)</c:v>
                </c:pt>
              </c:strCache>
            </c:strRef>
          </c:cat>
          <c:val>
            <c:numRef>
              <c:f>Sheet1!$C$35:$C$47</c:f>
              <c:numCache>
                <c:formatCode>0%</c:formatCode>
                <c:ptCount val="13"/>
                <c:pt idx="0">
                  <c:v>0.77</c:v>
                </c:pt>
                <c:pt idx="1">
                  <c:v>0.3</c:v>
                </c:pt>
                <c:pt idx="2">
                  <c:v>0.33</c:v>
                </c:pt>
                <c:pt idx="3">
                  <c:v>0.83</c:v>
                </c:pt>
                <c:pt idx="4">
                  <c:v>0.1</c:v>
                </c:pt>
                <c:pt idx="5">
                  <c:v>0.1</c:v>
                </c:pt>
                <c:pt idx="6">
                  <c:v>0.85</c:v>
                </c:pt>
                <c:pt idx="7">
                  <c:v>0.2</c:v>
                </c:pt>
                <c:pt idx="8">
                  <c:v>0.77</c:v>
                </c:pt>
                <c:pt idx="9">
                  <c:v>0.77</c:v>
                </c:pt>
                <c:pt idx="10">
                  <c:v>0.15</c:v>
                </c:pt>
                <c:pt idx="11">
                  <c:v>0.17</c:v>
                </c:pt>
                <c:pt idx="1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BA9-4F6F-B051-8BB1A640CB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9533344"/>
        <c:axId val="889541624"/>
      </c:barChart>
      <c:catAx>
        <c:axId val="8895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889541624"/>
        <c:crosses val="autoZero"/>
        <c:auto val="1"/>
        <c:lblAlgn val="ctr"/>
        <c:lblOffset val="100"/>
        <c:noMultiLvlLbl val="0"/>
      </c:catAx>
      <c:valAx>
        <c:axId val="889541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88953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 rot="5400000" vert="horz"/>
    <a:lstStyle/>
    <a:p>
      <a:pPr>
        <a:defRPr b="1">
          <a:solidFill>
            <a:sysClr val="windowText" lastClr="000000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r>
              <a:rPr lang="en-GB" b="1" dirty="0"/>
              <a:t>2023. What is the best way for Healthwatch Kingston and Youth Out Loud! to get your feedback on NHS and social care services. 42 responses, can</a:t>
            </a:r>
            <a:r>
              <a:rPr lang="en-GB" b="1" baseline="0" dirty="0"/>
              <a:t> choose more than one option. </a:t>
            </a:r>
            <a:endParaRPr lang="en-GB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56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Sheet!$A$253:$A$256</c:f>
              <c:strCache>
                <c:ptCount val="4"/>
                <c:pt idx="0">
                  <c:v>Coming to events such as youth groups and Freshers Fairs</c:v>
                </c:pt>
                <c:pt idx="1">
                  <c:v>Social Media posts with surveys and questions</c:v>
                </c:pt>
                <c:pt idx="2">
                  <c:v>Being in the settings (GP, pharmacy, etc)</c:v>
                </c:pt>
                <c:pt idx="3">
                  <c:v>Workshops/meetings in classrooms/tutor groups</c:v>
                </c:pt>
              </c:strCache>
            </c:strRef>
          </c:cat>
          <c:val>
            <c:numRef>
              <c:f>Sheet!$B$253:$B$256</c:f>
              <c:numCache>
                <c:formatCode>0%</c:formatCode>
                <c:ptCount val="4"/>
                <c:pt idx="0">
                  <c:v>0.66670000000000007</c:v>
                </c:pt>
                <c:pt idx="1">
                  <c:v>0.42859999999999998</c:v>
                </c:pt>
                <c:pt idx="2">
                  <c:v>0.3095</c:v>
                </c:pt>
                <c:pt idx="3">
                  <c:v>0.45240000000000002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BB-416F-88D0-69604C7134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42088144"/>
        <c:axId val="742088504"/>
      </c:barChart>
      <c:catAx>
        <c:axId val="7420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742088504"/>
        <c:crosses val="autoZero"/>
        <c:auto val="1"/>
        <c:lblAlgn val="ctr"/>
        <c:lblOffset val="100"/>
        <c:noMultiLvlLbl val="0"/>
      </c:catAx>
      <c:valAx>
        <c:axId val="742088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74208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50896-58EC-4666-BC5F-B2E0528A2707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913F7-FB7C-4889-B654-09E31019A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48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7a1d1474f1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7a1d1474f1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ad785499ec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ad785499ec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aedbfc995f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aedbfc995f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aedbfc995f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aedbfc995f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ae7413d931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ae7413d931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ae7413d931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ae7413d931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ae7413d931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ae7413d931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ae7413d931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ae7413d931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ae7413d931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ae7413d931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ae7413d931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ae7413d931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ae7413d931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ae7413d931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acae37c802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acae37c802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ad785499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ad785499e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3ad785499e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ad785499ec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3ad785499ec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AB416-4968-4250-82EC-C5A40D59080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478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AB416-4968-4250-82EC-C5A40D59080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633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93553-80DE-0BD9-30FB-B123A9A8F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56B03E-A1E6-AA63-DB29-B543C3534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FE81FE-7A40-2A35-99F3-957E94E13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47E73-755F-CAEA-0EE4-1A69FED8A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AB416-4968-4250-82EC-C5A40D59080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52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564FA-337A-08DB-30FA-B4DAE4146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2AD2CC-6CFA-E750-9256-B392F3740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FFD4A6-992D-2BC9-12A8-4688ECC36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DE878-3FC3-3021-AB6F-C41653D20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AB416-4968-4250-82EC-C5A40D59080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192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acae37c802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acae37c802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acae37c802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acae37c802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acae37c802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acae37c802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acae37c802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acae37c802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acae37c802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acae37c802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ae7413d931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ae7413d931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ae7413d931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ae7413d931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0B10-11B7-165B-9C1A-D9DACD0F7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B2E7-56EB-8E54-805D-A0730ED62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9179F-2AD9-4A69-D09D-C6CFE505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A051D-7817-6C11-5ACC-7257C7DF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3E828-5C12-2B01-7575-EE3732A6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3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946F-2EB7-4515-B7DA-ABE9287E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115AF-6800-F932-C5F3-FF38EA90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06A6D-4DF0-9FEA-66DE-4518D75F9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DABF9-6815-B8B4-DD31-DE6D548A1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86247-6E4A-482A-60E8-2BC57191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58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7C025-818A-8C83-36D8-5C369AE35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7F418-16AF-3741-9AD5-73A29A99E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78EAD-7E7A-3E27-D88C-648751ED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A6418-8BC4-B717-1255-F5C7709BA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A77EF-46B6-E7C3-FEB9-5F55C56CE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586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and body" type="tx">
  <p:cSld name="Heading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 l="43936" t="74885" b="8451"/>
          <a:stretch/>
        </p:blipFill>
        <p:spPr>
          <a:xfrm rot="5400000">
            <a:off x="8201401" y="2853003"/>
            <a:ext cx="6867169" cy="114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6634" y="693301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634" y="3436485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634" y="2064901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6634" y="4851501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518" y="180451"/>
            <a:ext cx="884567" cy="102541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1737667" y="387600"/>
            <a:ext cx="8841200" cy="6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1920000" y="1495700"/>
            <a:ext cx="8520000" cy="4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65655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219170" lvl="1" indent="-668850" algn="ctr">
              <a:spcBef>
                <a:spcPts val="0"/>
              </a:spcBef>
              <a:spcAft>
                <a:spcPts val="0"/>
              </a:spcAft>
              <a:buSzPts val="4300"/>
              <a:buChar char="○"/>
              <a:defRPr/>
            </a:lvl2pPr>
            <a:lvl3pPr marL="1828754" lvl="2" indent="-601118" algn="ctr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3pPr>
            <a:lvl4pPr marL="2438339" lvl="3" indent="-491054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31789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0639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0639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541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-column text">
  <p:cSld name="Two-column 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0518" y="180451"/>
            <a:ext cx="884567" cy="102541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1897933" y="222833"/>
            <a:ext cx="9028400" cy="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660933" y="2358567"/>
            <a:ext cx="4458000" cy="4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6565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219170" lvl="1" indent="-668850">
              <a:spcBef>
                <a:spcPts val="0"/>
              </a:spcBef>
              <a:spcAft>
                <a:spcPts val="0"/>
              </a:spcAft>
              <a:buSzPts val="4300"/>
              <a:buChar char="○"/>
              <a:defRPr/>
            </a:lvl2pPr>
            <a:lvl3pPr marL="1828754" lvl="2" indent="-601118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31789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2"/>
          </p:nvPr>
        </p:nvSpPr>
        <p:spPr>
          <a:xfrm>
            <a:off x="2631400" y="1307467"/>
            <a:ext cx="6726000" cy="5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3"/>
          </p:nvPr>
        </p:nvSpPr>
        <p:spPr>
          <a:xfrm>
            <a:off x="5843300" y="2358567"/>
            <a:ext cx="4458000" cy="4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6565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219170" lvl="1" indent="-668850">
              <a:spcBef>
                <a:spcPts val="0"/>
              </a:spcBef>
              <a:spcAft>
                <a:spcPts val="0"/>
              </a:spcAft>
              <a:buSzPts val="4300"/>
              <a:buChar char="○"/>
              <a:defRPr/>
            </a:lvl2pPr>
            <a:lvl3pPr marL="1828754" lvl="2" indent="-601118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31789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l="43936" t="74885" b="8451"/>
          <a:stretch/>
        </p:blipFill>
        <p:spPr>
          <a:xfrm rot="5400000">
            <a:off x="8201401" y="2853003"/>
            <a:ext cx="6867169" cy="114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634" y="693301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634" y="3436485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6634" y="2064901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66634" y="4851501"/>
            <a:ext cx="1148300" cy="1148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330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1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gether Theme 2 1">
  <p:cSld name="Together Theme 2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7"/>
          <p:cNvPicPr preferRelativeResize="0"/>
          <p:nvPr/>
        </p:nvPicPr>
        <p:blipFill rotWithShape="1">
          <a:blip r:embed="rId2">
            <a:alphaModFix/>
          </a:blip>
          <a:srcRect l="44239" t="72998" b="10416"/>
          <a:stretch/>
        </p:blipFill>
        <p:spPr>
          <a:xfrm rot="5400000">
            <a:off x="8203736" y="2843697"/>
            <a:ext cx="6862097" cy="114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518" y="180451"/>
            <a:ext cx="884567" cy="102541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 txBox="1">
            <a:spLocks noGrp="1"/>
          </p:cNvSpPr>
          <p:nvPr>
            <p:ph type="title"/>
          </p:nvPr>
        </p:nvSpPr>
        <p:spPr>
          <a:xfrm>
            <a:off x="1754684" y="222833"/>
            <a:ext cx="8806400" cy="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4D5B"/>
              </a:buClr>
              <a:buSzPts val="3500"/>
              <a:buNone/>
              <a:defRPr sz="4667">
                <a:solidFill>
                  <a:srgbClr val="004D5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6151"/>
              </a:buClr>
              <a:buSzPts val="2800"/>
              <a:buNone/>
              <a:defRPr>
                <a:solidFill>
                  <a:srgbClr val="00615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6151"/>
              </a:buClr>
              <a:buSzPts val="2800"/>
              <a:buNone/>
              <a:defRPr>
                <a:solidFill>
                  <a:srgbClr val="00615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6151"/>
              </a:buClr>
              <a:buSzPts val="2800"/>
              <a:buNone/>
              <a:defRPr>
                <a:solidFill>
                  <a:srgbClr val="00615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6151"/>
              </a:buClr>
              <a:buSzPts val="2800"/>
              <a:buNone/>
              <a:defRPr>
                <a:solidFill>
                  <a:srgbClr val="00615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6151"/>
              </a:buClr>
              <a:buSzPts val="2800"/>
              <a:buNone/>
              <a:defRPr>
                <a:solidFill>
                  <a:srgbClr val="00615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6151"/>
              </a:buClr>
              <a:buSzPts val="2800"/>
              <a:buNone/>
              <a:defRPr>
                <a:solidFill>
                  <a:srgbClr val="00615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6151"/>
              </a:buClr>
              <a:buSzPts val="2800"/>
              <a:buNone/>
              <a:defRPr>
                <a:solidFill>
                  <a:srgbClr val="00615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6151"/>
              </a:buClr>
              <a:buSzPts val="2800"/>
              <a:buNone/>
              <a:defRPr>
                <a:solidFill>
                  <a:srgbClr val="00615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1"/>
          </p:nvPr>
        </p:nvSpPr>
        <p:spPr>
          <a:xfrm>
            <a:off x="660933" y="2358567"/>
            <a:ext cx="4458000" cy="4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6565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219170" lvl="1" indent="-668850">
              <a:spcBef>
                <a:spcPts val="0"/>
              </a:spcBef>
              <a:spcAft>
                <a:spcPts val="0"/>
              </a:spcAft>
              <a:buSzPts val="4300"/>
              <a:buChar char="○"/>
              <a:defRPr/>
            </a:lvl2pPr>
            <a:lvl3pPr marL="1828754" lvl="2" indent="-601118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31789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subTitle" idx="2"/>
          </p:nvPr>
        </p:nvSpPr>
        <p:spPr>
          <a:xfrm>
            <a:off x="2529800" y="1307467"/>
            <a:ext cx="6726000" cy="5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96E94"/>
              </a:buClr>
              <a:buSzPts val="1900"/>
              <a:buNone/>
              <a:defRPr>
                <a:solidFill>
                  <a:srgbClr val="796E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body" idx="3"/>
          </p:nvPr>
        </p:nvSpPr>
        <p:spPr>
          <a:xfrm>
            <a:off x="5843300" y="2358567"/>
            <a:ext cx="4458000" cy="4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6565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219170" lvl="1" indent="-668850">
              <a:spcBef>
                <a:spcPts val="0"/>
              </a:spcBef>
              <a:spcAft>
                <a:spcPts val="0"/>
              </a:spcAft>
              <a:buSzPts val="4300"/>
              <a:buChar char="○"/>
              <a:defRPr/>
            </a:lvl2pPr>
            <a:lvl3pPr marL="1828754" lvl="2" indent="-601118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31789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pic>
        <p:nvPicPr>
          <p:cNvPr id="202" name="Google Shape;20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634" y="4851501"/>
            <a:ext cx="1148300" cy="1148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55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8">
          <p15:clr>
            <a:srgbClr val="E46962"/>
          </p15:clr>
        </p15:guide>
        <p15:guide id="2" orient="horz" pos="2968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gether Theme 1" type="blank">
  <p:cSld name="Together Theme 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/>
          <p:nvPr/>
        </p:nvSpPr>
        <p:spPr>
          <a:xfrm>
            <a:off x="-233" y="2500"/>
            <a:ext cx="12192000" cy="6858000"/>
          </a:xfrm>
          <a:prstGeom prst="rect">
            <a:avLst/>
          </a:prstGeom>
          <a:solidFill>
            <a:srgbClr val="14285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2">
            <a:alphaModFix/>
          </a:blip>
          <a:srcRect l="43909" t="75980" r="317" b="7430"/>
          <a:stretch/>
        </p:blipFill>
        <p:spPr>
          <a:xfrm rot="5400000">
            <a:off x="8199666" y="2851103"/>
            <a:ext cx="6872037" cy="114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 l="6866" r="6866"/>
          <a:stretch/>
        </p:blipFill>
        <p:spPr>
          <a:xfrm>
            <a:off x="324772" y="122385"/>
            <a:ext cx="990611" cy="114826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>
            <a:spLocks noGrp="1"/>
          </p:cNvSpPr>
          <p:nvPr>
            <p:ph type="title"/>
          </p:nvPr>
        </p:nvSpPr>
        <p:spPr>
          <a:xfrm>
            <a:off x="1780784" y="222833"/>
            <a:ext cx="8806000" cy="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EBEBF"/>
              </a:buClr>
              <a:buSzPts val="3500"/>
              <a:buNone/>
              <a:defRPr sz="4667">
                <a:solidFill>
                  <a:srgbClr val="5EBEB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body" idx="1"/>
          </p:nvPr>
        </p:nvSpPr>
        <p:spPr>
          <a:xfrm>
            <a:off x="660933" y="2358567"/>
            <a:ext cx="4458000" cy="4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6565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1219170" lvl="1" indent="-668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Char char="○"/>
              <a:defRPr>
                <a:solidFill>
                  <a:schemeClr val="lt1"/>
                </a:solidFill>
              </a:defRPr>
            </a:lvl2pPr>
            <a:lvl3pPr marL="1828754" lvl="2" indent="-60111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■"/>
              <a:defRPr>
                <a:solidFill>
                  <a:schemeClr val="lt1"/>
                </a:solidFill>
              </a:defRPr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>
                <a:solidFill>
                  <a:schemeClr val="lt1"/>
                </a:solidFill>
              </a:defRPr>
            </a:lvl4pPr>
            <a:lvl5pPr marL="3047924" lvl="4" indent="-4317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2"/>
          </p:nvPr>
        </p:nvSpPr>
        <p:spPr>
          <a:xfrm>
            <a:off x="2529800" y="1307467"/>
            <a:ext cx="6726000" cy="5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3"/>
          </p:nvPr>
        </p:nvSpPr>
        <p:spPr>
          <a:xfrm>
            <a:off x="5843300" y="2358567"/>
            <a:ext cx="4458000" cy="4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6565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1219170" lvl="1" indent="-668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Char char="○"/>
              <a:defRPr>
                <a:solidFill>
                  <a:schemeClr val="lt1"/>
                </a:solidFill>
              </a:defRPr>
            </a:lvl2pPr>
            <a:lvl3pPr marL="1828754" lvl="2" indent="-60111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■"/>
              <a:defRPr>
                <a:solidFill>
                  <a:schemeClr val="lt1"/>
                </a:solidFill>
              </a:defRPr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>
                <a:solidFill>
                  <a:schemeClr val="lt1"/>
                </a:solidFill>
              </a:defRPr>
            </a:lvl4pPr>
            <a:lvl5pPr marL="3047924" lvl="4" indent="-4317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634" y="693301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634" y="3436485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6634" y="2064901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66634" y="4851501"/>
            <a:ext cx="1148300" cy="1148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710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, body text and image/graph" type="titleOnly">
  <p:cSld name="Heading, body text and image/graph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 rotWithShape="1">
          <a:blip r:embed="rId2">
            <a:alphaModFix/>
          </a:blip>
          <a:srcRect l="43936" t="74885" b="8451"/>
          <a:stretch/>
        </p:blipFill>
        <p:spPr>
          <a:xfrm rot="5400000">
            <a:off x="8201401" y="2853003"/>
            <a:ext cx="6867169" cy="114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6634" y="693301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634" y="3436485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634" y="2064901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6634" y="4851501"/>
            <a:ext cx="1148300" cy="114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518" y="180451"/>
            <a:ext cx="884567" cy="102541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1897933" y="222833"/>
            <a:ext cx="9028400" cy="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5640000" y="2611034"/>
            <a:ext cx="4731893" cy="3769572"/>
          </a:xfrm>
          <a:custGeom>
            <a:avLst/>
            <a:gdLst/>
            <a:ahLst/>
            <a:cxnLst/>
            <a:rect l="l" t="t" r="r" b="b"/>
            <a:pathLst>
              <a:path w="8928100" h="11308715" extrusionOk="0">
                <a:moveTo>
                  <a:pt x="8927476" y="0"/>
                </a:moveTo>
                <a:lnTo>
                  <a:pt x="0" y="0"/>
                </a:lnTo>
                <a:lnTo>
                  <a:pt x="0" y="11308556"/>
                </a:lnTo>
                <a:lnTo>
                  <a:pt x="8927476" y="11308556"/>
                </a:lnTo>
                <a:lnTo>
                  <a:pt x="892747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660933" y="2358567"/>
            <a:ext cx="4458000" cy="4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6565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219170" lvl="1" indent="-668850">
              <a:spcBef>
                <a:spcPts val="0"/>
              </a:spcBef>
              <a:spcAft>
                <a:spcPts val="0"/>
              </a:spcAft>
              <a:buSzPts val="4300"/>
              <a:buChar char="○"/>
              <a:defRPr/>
            </a:lvl2pPr>
            <a:lvl3pPr marL="1828754" lvl="2" indent="-601118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31789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2"/>
          </p:nvPr>
        </p:nvSpPr>
        <p:spPr>
          <a:xfrm>
            <a:off x="2631400" y="1307467"/>
            <a:ext cx="6726000" cy="5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728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4">
          <p15:clr>
            <a:srgbClr val="E46962"/>
          </p15:clr>
        </p15:guide>
        <p15:guide id="2" pos="312">
          <p15:clr>
            <a:srgbClr val="E46962"/>
          </p15:clr>
        </p15:guide>
        <p15:guide id="3" orient="horz" pos="820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D4E4-D2B0-28C1-FAEC-27521337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AF8AF-12E1-E9C2-C0D0-EFDEA0008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DD68A-3DA6-2296-8990-A39BBB00D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BB865-737A-67FB-4833-5591A0D6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BABD-160C-E319-B94B-CD0F33E70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50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D3702-9F1E-0A39-046E-F574A713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8B003-5FEA-3F88-CFDC-945A1F903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A1152-7184-1F31-8D48-82435DB8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AD755-72CB-AFC8-F9DF-8B86744B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B34C8-57A0-EDF7-D2F3-EE351FD2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76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B1621-5EBC-9810-05CE-5E6792C0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05500-CE1C-212E-C030-7CC247A3D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DF127-E43A-87C7-99AF-0258AF01D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E6FCB-FA1E-18DE-9412-CCF33F92B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8CEF-8EF7-E111-2A1C-B8F7A7F6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775AB-41FF-5043-9596-2DCB8BCB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06FAE-6C6F-6EEC-F71B-1F05DD50C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186BD-A253-C632-4F5D-D777C8D98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B92B9-1279-58F4-818A-486D7B866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E67C3A-A0FB-4397-D101-49DE6EB78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0C501D-4293-5A66-D6FC-40E3B5940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EE1FA5-2B3E-EBEE-FB74-89C8D4CBD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B46058-1D73-38DC-41BC-7A3EA5CAB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1848C1-E5F5-DFE8-32DE-C9BF8FAB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1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F976A-3846-06DF-59BF-1388AF86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51ECC-6039-ABC1-F213-DFEF76D89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BF8023-2715-9D95-061C-30AECA0E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D7259-8E10-9CD0-CF7D-9B57ABD5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79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DD21B8-C40B-FDCE-B289-E26F22EEE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EEF81-9D6E-247F-78A4-D7112896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EC60C-9D07-ECB8-314F-04647CBF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42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692B-15FD-3B34-0CD7-3BA9DCC83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66CB-3AD2-AFDB-EB62-A5A8F2E7C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D3E11-DCCD-E5A5-D8AD-7F358453B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FBDEA-B024-1AC0-8916-1CE0F517C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FE691-E05D-2A7F-43CF-5775BEFD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948AC-0B91-1CAC-793D-12C9A18E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26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3CC60-6978-F896-DD49-4EF08BA4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F530E1-E13C-E5A8-BC81-A922D6284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07821-BCAB-0849-4ADA-6B3CE6253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19AFE-3C00-5C10-23A7-3B1A5327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DAF46-AF3E-2820-BBA3-18076292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51363-B5EF-40C8-8D8B-CB1BCFBDE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78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098FA-7A6B-A238-2C91-02810E788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50F39-6F1C-D070-D8D6-781717812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D334B-7148-6C55-D680-76F1D55E5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A83934-6AD6-4E09-97FA-3D2215F3EB79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76705-5124-2A9F-7FC3-A47614764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0F199-2DB6-A51F-A1DB-1EE03ABF8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A2887D-2201-48A8-B791-AB1E040C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09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teams.microsoft.com/dl/launcher/launcher.html?url=%2F_%23%2Fl%2Fmeetup-join%2F19%3Ameeting_N2ZjNWM1YTYtN2EyYy00NzNhLTk4YTUtOTBkYWE2ZTZmNDE4%40thread.v2%2F0%3Fcontext%3D%257b%2522Tid%2522%253a%2522ecbee679-ec1e-4d79-a521-2d6899a0465a%2522%252c%2522Oid%2522%253a%252213195f41-695d-4c31-83bb-4525c97991d3%2522%257d%26anon%3Dtrue&amp;type=meetup-join&amp;deeplinkId=9ce7da1c-24fc-46f8-a6b0-4d78ca1bde2b&amp;directDl=true&amp;msLaunch=true&amp;enableMobilePage=true&amp;suppressPrompt=tru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admin@kva.org.uk" TargetMode="External"/><Relationship Id="rId5" Type="http://schemas.openxmlformats.org/officeDocument/2006/relationships/hyperlink" Target="https://connectedkingston.uk/events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watchkingston.org.uk/advice-and-information/2025-10-31/do-you-know-where-turn-mental-health-support-winte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hyperlink" Target="https://swlstg.nhs.uk/urgent-help" TargetMode="External"/><Relationship Id="rId4" Type="http://schemas.openxmlformats.org/officeDocument/2006/relationships/hyperlink" Target="https://www.kingston.gov.uk/care-support-for-adults/living-disability-or-sensory-loss/+44800028800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2ieLotFeUZvrxvn_PgwLsfAWxZ1FG-ns/view?usp=drive_lin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hyperlink" Target="https://drive.google.com/file/d/1Nmwj--fUn8xsAShXsmE1B0G4Ra_KsDZI/view?usp=drive_lin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0V3lYAYVMG_I4huqj7ea0OUGqbIKPzzx/view?usp=drive_lin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live-well/seasonal-health/keep-warm-keep-well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yolweb.info/yoltalksDisabilityacces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5B912F0-3AA8-1EB1-5663-184D1B469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561" y="1911583"/>
            <a:ext cx="11788878" cy="4006710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GB" sz="4300" dirty="0">
                <a:solidFill>
                  <a:srgbClr val="E7479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Healthwatch Kingston Festive Celebration</a:t>
            </a:r>
          </a:p>
          <a:p>
            <a:pPr algn="l"/>
            <a:r>
              <a:rPr lang="en-GB" sz="43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 Meeting</a:t>
            </a:r>
          </a:p>
          <a:p>
            <a:pPr algn="l"/>
            <a:r>
              <a:rPr lang="en-GB" sz="4300" dirty="0">
                <a:solidFill>
                  <a:srgbClr val="004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Tuesday 9 December 2025, 12-3.30pm</a:t>
            </a:r>
          </a:p>
          <a:p>
            <a:pPr algn="l"/>
            <a:endParaRPr lang="en-GB" sz="2000" b="1" u="sng" dirty="0">
              <a:hlinkClick r:id="rId2" tooltip="https://teams.microsoft.com/dl/launcher/launcher.html?url=%2F_%23%2Fl%2Fmeetup-join%2F19%3Ameeting_N2ZjNWM1YTYtN2EyYy00NzNhLTk4YTUtOTBkYWE2ZTZmNDE4%40thread.v2%2F0%3Fcontext%3D%257b%2522Tid%2522%253a%2522ecbee679-ec1e-4d79-a521-2d6899a0465a%2522%252c%2522"/>
            </a:endParaRPr>
          </a:p>
          <a:p>
            <a:pPr algn="l"/>
            <a:endParaRPr lang="en-GB" sz="3200" b="1" u="sng" dirty="0">
              <a:latin typeface="Poppins" panose="00000500000000000000" pitchFamily="2" charset="0"/>
              <a:cs typeface="Poppins" panose="00000500000000000000" pitchFamily="2" charset="0"/>
              <a:hlinkClick r:id="rId2" tooltip="https://teams.microsoft.com/dl/launcher/launcher.html?url=%2F_%23%2Fl%2Fmeetup-join%2F19%3Ameeting_N2ZjNWM1YTYtN2EyYy00NzNhLTk4YTUtOTBkYWE2ZTZmNDE4%40thread.v2%2F0%3Fcontext%3D%257b%2522Tid%2522%253a%2522ecbee679-ec1e-4d79-a521-2d6899a0465a%2522%252c%2522"/>
            </a:endParaRPr>
          </a:p>
          <a:p>
            <a:pPr algn="l"/>
            <a:endParaRPr lang="en-GB" sz="2100" dirty="0">
              <a:solidFill>
                <a:srgbClr val="004F6B"/>
              </a:solidFill>
              <a:latin typeface="Poppins SemiBold"/>
              <a:cs typeface="Poppins SemiBold"/>
            </a:endParaRPr>
          </a:p>
          <a:p>
            <a:pPr algn="l"/>
            <a:endParaRPr lang="en-GB" sz="2100" dirty="0">
              <a:solidFill>
                <a:srgbClr val="004F6B"/>
              </a:solidFill>
              <a:latin typeface="Poppins SemiBold"/>
              <a:cs typeface="Poppins SemiBold"/>
            </a:endParaRPr>
          </a:p>
          <a:p>
            <a:pPr algn="l"/>
            <a:endParaRPr lang="en-GB" sz="4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B74BC5-1231-A343-8840-E23D206C5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26" y="616936"/>
            <a:ext cx="3755923" cy="934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243967-B607-E556-FC44-8E56B42DE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0"/>
          <a:stretch/>
        </p:blipFill>
        <p:spPr>
          <a:xfrm>
            <a:off x="8167595" y="225941"/>
            <a:ext cx="3220553" cy="1430139"/>
          </a:xfrm>
          <a:prstGeom prst="rect">
            <a:avLst/>
          </a:prstGeom>
        </p:spPr>
      </p:pic>
      <p:pic>
        <p:nvPicPr>
          <p:cNvPr id="8" name="Picture 7" descr="A green banner with letters on it&#10;&#10;AI-generated content may be incorrect.">
            <a:extLst>
              <a:ext uri="{FF2B5EF4-FFF2-40B4-BE49-F238E27FC236}">
                <a16:creationId xmlns:a16="http://schemas.microsoft.com/office/drawing/2014/main" id="{DD25DCE2-CBB8-BC04-0E2A-8F695BF40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2" b="37403"/>
          <a:stretch>
            <a:fillRect/>
          </a:stretch>
        </p:blipFill>
        <p:spPr>
          <a:xfrm>
            <a:off x="2961978" y="4173216"/>
            <a:ext cx="5952869" cy="26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42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8" descr="Beautify this slid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6582"/>
            <a:ext cx="12191393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5492C-D93C-7B8C-FB4B-0690778A1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3E888-C56E-6A56-A1FF-16CBCCF75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704" y="2011153"/>
            <a:ext cx="11336593" cy="1198057"/>
          </a:xfrm>
        </p:spPr>
        <p:txBody>
          <a:bodyPr>
            <a:normAutofit/>
          </a:bodyPr>
          <a:lstStyle/>
          <a:p>
            <a:pPr algn="l"/>
            <a:r>
              <a:rPr lang="en-GB" sz="4000" dirty="0">
                <a:latin typeface="Poppins" panose="00000500000000000000" pitchFamily="2" charset="0"/>
                <a:cs typeface="Poppins" panose="00000500000000000000" pitchFamily="2" charset="0"/>
              </a:rPr>
              <a:t>Dates of next All Age Learning Disability Partnership Board meetings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F302D41-4AEE-17F9-7732-D40BEB763D70}"/>
              </a:ext>
            </a:extLst>
          </p:cNvPr>
          <p:cNvGraphicFramePr>
            <a:graphicFrameLocks noGrp="1"/>
          </p:cNvGraphicFramePr>
          <p:nvPr/>
        </p:nvGraphicFramePr>
        <p:xfrm>
          <a:off x="312416" y="3910780"/>
          <a:ext cx="11567168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19">
                  <a:extLst>
                    <a:ext uri="{9D8B030D-6E8A-4147-A177-3AD203B41FA5}">
                      <a16:colId xmlns:a16="http://schemas.microsoft.com/office/drawing/2014/main" val="815166471"/>
                    </a:ext>
                  </a:extLst>
                </a:gridCol>
                <a:gridCol w="3648860">
                  <a:extLst>
                    <a:ext uri="{9D8B030D-6E8A-4147-A177-3AD203B41FA5}">
                      <a16:colId xmlns:a16="http://schemas.microsoft.com/office/drawing/2014/main" val="516926314"/>
                    </a:ext>
                  </a:extLst>
                </a:gridCol>
                <a:gridCol w="2913689">
                  <a:extLst>
                    <a:ext uri="{9D8B030D-6E8A-4147-A177-3AD203B41FA5}">
                      <a16:colId xmlns:a16="http://schemas.microsoft.com/office/drawing/2014/main" val="3039997753"/>
                    </a:ext>
                  </a:extLst>
                </a:gridCol>
              </a:tblGrid>
              <a:tr h="375828"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44491"/>
                  </a:ext>
                </a:extLst>
              </a:tr>
              <a:tr h="375828"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Tuesday 24</a:t>
                      </a:r>
                      <a:r>
                        <a:rPr lang="en-GB" sz="2600" baseline="300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February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10.30am- 12.30pm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Online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611875"/>
                  </a:ext>
                </a:extLst>
              </a:tr>
              <a:tr h="375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Wednesday </a:t>
                      </a:r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22</a:t>
                      </a:r>
                      <a:r>
                        <a:rPr lang="en-GB" sz="2600" baseline="300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nd</a:t>
                      </a:r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GB" sz="26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April 2026</a:t>
                      </a:r>
                      <a:endParaRPr lang="en-GB" sz="26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10.30am- 12.30pm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Online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946769"/>
                  </a:ext>
                </a:extLst>
              </a:tr>
              <a:tr h="375828"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Thursday 25</a:t>
                      </a:r>
                      <a:r>
                        <a:rPr lang="en-GB" sz="2600" baseline="300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June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88919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90228FE-F4FD-964F-1E9D-55FFB0A18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119" y="461041"/>
            <a:ext cx="4380395" cy="1198057"/>
          </a:xfrm>
          <a:prstGeom prst="rect">
            <a:avLst/>
          </a:prstGeom>
          <a:noFill/>
        </p:spPr>
      </p:pic>
      <p:pic>
        <p:nvPicPr>
          <p:cNvPr id="7" name="Picture 6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DD8E6030-E1A0-E1AE-DB4E-B897F7BFF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29" y="461041"/>
            <a:ext cx="2774808" cy="982262"/>
          </a:xfrm>
          <a:prstGeom prst="rect">
            <a:avLst/>
          </a:prstGeom>
        </p:spPr>
      </p:pic>
      <p:pic>
        <p:nvPicPr>
          <p:cNvPr id="8" name="Picture 7" descr="A logo of a royal borough of kingston upon thames&#10;&#10;AI-generated content may be incorrect.">
            <a:extLst>
              <a:ext uri="{FF2B5EF4-FFF2-40B4-BE49-F238E27FC236}">
                <a16:creationId xmlns:a16="http://schemas.microsoft.com/office/drawing/2014/main" id="{EB88058F-953E-1CD2-DA1F-FA74D6450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r="15646"/>
          <a:stretch>
            <a:fillRect/>
          </a:stretch>
        </p:blipFill>
        <p:spPr>
          <a:xfrm>
            <a:off x="3079531" y="429037"/>
            <a:ext cx="1166573" cy="12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67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>
            <a:spLocks noGrp="1"/>
          </p:cNvSpPr>
          <p:nvPr>
            <p:ph type="ctrTitle"/>
          </p:nvPr>
        </p:nvSpPr>
        <p:spPr>
          <a:xfrm>
            <a:off x="876800" y="2089500"/>
            <a:ext cx="4998000" cy="25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l">
              <a:spcBef>
                <a:spcPts val="0"/>
              </a:spcBef>
            </a:pPr>
            <a:r>
              <a:rPr lang="en-GB" sz="4000"/>
              <a:t>Winter mental health and wellbeing support in Kingston</a:t>
            </a:r>
            <a:endParaRPr sz="4000"/>
          </a:p>
        </p:txBody>
      </p:sp>
      <p:sp>
        <p:nvSpPr>
          <p:cNvPr id="270" name="Google Shape;270;p34"/>
          <p:cNvSpPr txBox="1"/>
          <p:nvPr/>
        </p:nvSpPr>
        <p:spPr>
          <a:xfrm>
            <a:off x="2187600" y="1059233"/>
            <a:ext cx="8430800" cy="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000" rIns="121900" bIns="24000" anchor="t" anchorCtr="0">
            <a:noAutofit/>
          </a:bodyPr>
          <a:lstStyle/>
          <a:p>
            <a:endParaRPr sz="1733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p34"/>
          <p:cNvSpPr txBox="1">
            <a:spLocks noGrp="1"/>
          </p:cNvSpPr>
          <p:nvPr>
            <p:ph type="subTitle" idx="1"/>
          </p:nvPr>
        </p:nvSpPr>
        <p:spPr>
          <a:xfrm>
            <a:off x="978400" y="5307767"/>
            <a:ext cx="3369200" cy="75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l">
              <a:spcBef>
                <a:spcPts val="0"/>
              </a:spcBef>
            </a:pPr>
            <a:r>
              <a:rPr lang="en-GB"/>
              <a:t>Liz Trayhorn</a:t>
            </a:r>
            <a:endParaRPr/>
          </a:p>
        </p:txBody>
      </p:sp>
      <p:pic>
        <p:nvPicPr>
          <p:cNvPr id="3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7B5C57A1-6D28-371F-23D7-B73F3328C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7"/>
            <a:ext cx="12192000" cy="68499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>
            <a:spLocks noGrp="1"/>
          </p:cNvSpPr>
          <p:nvPr>
            <p:ph type="title"/>
          </p:nvPr>
        </p:nvSpPr>
        <p:spPr>
          <a:xfrm>
            <a:off x="1675400" y="170600"/>
            <a:ext cx="9174000" cy="61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GB" sz="4000"/>
              <a:t>Connected Kingston mental health</a:t>
            </a:r>
            <a:endParaRPr sz="4000"/>
          </a:p>
        </p:txBody>
      </p:sp>
      <p:sp>
        <p:nvSpPr>
          <p:cNvPr id="277" name="Google Shape;277;p35"/>
          <p:cNvSpPr txBox="1"/>
          <p:nvPr/>
        </p:nvSpPr>
        <p:spPr>
          <a:xfrm>
            <a:off x="2187600" y="1059233"/>
            <a:ext cx="8430800" cy="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000" rIns="121900" bIns="24000" anchor="t" anchorCtr="0">
            <a:noAutofit/>
          </a:bodyPr>
          <a:lstStyle/>
          <a:p>
            <a:r>
              <a:rPr lang="en-GB" sz="2400">
                <a:solidFill>
                  <a:schemeClr val="dk1"/>
                </a:solidFill>
              </a:rPr>
              <a:t>https://connectedkingston.uk/categories/mental-health</a:t>
            </a:r>
            <a:endParaRPr sz="226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8" name="Google Shape;2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1964834"/>
            <a:ext cx="10242359" cy="468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>
            <a:spLocks noGrp="1"/>
          </p:cNvSpPr>
          <p:nvPr>
            <p:ph type="title"/>
          </p:nvPr>
        </p:nvSpPr>
        <p:spPr>
          <a:xfrm>
            <a:off x="415600" y="3860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buSzPts val="990"/>
            </a:pPr>
            <a:r>
              <a:rPr lang="en-GB" sz="4293" b="1"/>
              <a:t>Connected Kingston ‘Winter Together’ </a:t>
            </a:r>
            <a:endParaRPr sz="4293" b="1"/>
          </a:p>
        </p:txBody>
      </p:sp>
      <p:sp>
        <p:nvSpPr>
          <p:cNvPr id="284" name="Google Shape;284;p36"/>
          <p:cNvSpPr txBox="1">
            <a:spLocks noGrp="1"/>
          </p:cNvSpPr>
          <p:nvPr>
            <p:ph type="body" idx="1"/>
          </p:nvPr>
        </p:nvSpPr>
        <p:spPr>
          <a:xfrm>
            <a:off x="439333" y="1280367"/>
            <a:ext cx="7436000" cy="173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l">
              <a:spcAft>
                <a:spcPts val="1600"/>
              </a:spcAft>
              <a:buNone/>
            </a:pPr>
            <a:r>
              <a:rPr lang="en-GB" sz="3333">
                <a:solidFill>
                  <a:schemeClr val="dk1"/>
                </a:solidFill>
              </a:rPr>
              <a:t>Festive activities and support services available over winter.</a:t>
            </a:r>
            <a:endParaRPr sz="3333"/>
          </a:p>
        </p:txBody>
      </p:sp>
      <p:pic>
        <p:nvPicPr>
          <p:cNvPr id="285" name="Google Shape;2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834" y="3013567"/>
            <a:ext cx="3199300" cy="325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9835" y="1488253"/>
            <a:ext cx="3581933" cy="357858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 txBox="1"/>
          <p:nvPr/>
        </p:nvSpPr>
        <p:spPr>
          <a:xfrm>
            <a:off x="4005633" y="2858800"/>
            <a:ext cx="4170000" cy="367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GB" sz="2133">
                <a:solidFill>
                  <a:schemeClr val="dk1"/>
                </a:solidFill>
              </a:rPr>
              <a:t>Please promote: </a:t>
            </a:r>
            <a:r>
              <a:rPr lang="en-GB" sz="2133" u="sng">
                <a:solidFill>
                  <a:schemeClr val="hlink"/>
                </a:solidFill>
                <a:hlinkClick r:id="rId5"/>
              </a:rPr>
              <a:t>https://connectedkingston.uk/events</a:t>
            </a:r>
            <a:r>
              <a:rPr lang="en-GB" sz="2133">
                <a:solidFill>
                  <a:schemeClr val="dk1"/>
                </a:solidFill>
              </a:rPr>
              <a:t> </a:t>
            </a:r>
            <a:endParaRPr sz="2133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GB" sz="2133">
                <a:solidFill>
                  <a:schemeClr val="dk1"/>
                </a:solidFill>
              </a:rPr>
              <a:t>We are keen to include as many free, local activities as possible, so please do add your events onto Connected Kingston or contact </a:t>
            </a:r>
            <a:r>
              <a:rPr lang="en-GB" sz="2133" u="sng">
                <a:solidFill>
                  <a:schemeClr val="hlink"/>
                </a:solidFill>
                <a:hlinkClick r:id="rId6"/>
              </a:rPr>
              <a:t>admin@kva.org.uk</a:t>
            </a:r>
            <a:r>
              <a:rPr lang="en-GB" sz="2133">
                <a:solidFill>
                  <a:schemeClr val="dk1"/>
                </a:solidFill>
              </a:rPr>
              <a:t>    </a:t>
            </a:r>
            <a:endParaRPr sz="2133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>
            <a:spLocks noGrp="1"/>
          </p:cNvSpPr>
          <p:nvPr>
            <p:ph type="title"/>
          </p:nvPr>
        </p:nvSpPr>
        <p:spPr>
          <a:xfrm>
            <a:off x="1897933" y="222833"/>
            <a:ext cx="9028400" cy="98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4000"/>
              <a:t>Connected Kingston collections</a:t>
            </a:r>
            <a:endParaRPr sz="4000"/>
          </a:p>
        </p:txBody>
      </p:sp>
      <p:sp>
        <p:nvSpPr>
          <p:cNvPr id="293" name="Google Shape;293;p37"/>
          <p:cNvSpPr txBox="1"/>
          <p:nvPr/>
        </p:nvSpPr>
        <p:spPr>
          <a:xfrm>
            <a:off x="2391567" y="6033501"/>
            <a:ext cx="7178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400">
                <a:solidFill>
                  <a:schemeClr val="dk1"/>
                </a:solidFill>
              </a:rPr>
              <a:t>https://connectedkingston.uk/categories/disability-and-inclusion</a:t>
            </a:r>
            <a:endParaRPr sz="2400"/>
          </a:p>
        </p:txBody>
      </p:sp>
      <p:pic>
        <p:nvPicPr>
          <p:cNvPr id="294" name="Google Shape;2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1414434"/>
            <a:ext cx="10429265" cy="3976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 txBox="1">
            <a:spLocks noGrp="1"/>
          </p:cNvSpPr>
          <p:nvPr>
            <p:ph type="title"/>
          </p:nvPr>
        </p:nvSpPr>
        <p:spPr>
          <a:xfrm>
            <a:off x="1573733" y="350267"/>
            <a:ext cx="7817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b="1"/>
              <a:t>Neurodiversity Collection</a:t>
            </a:r>
            <a:endParaRPr b="1"/>
          </a:p>
        </p:txBody>
      </p:sp>
      <p:sp>
        <p:nvSpPr>
          <p:cNvPr id="300" name="Google Shape;300;p38"/>
          <p:cNvSpPr txBox="1">
            <a:spLocks noGrp="1"/>
          </p:cNvSpPr>
          <p:nvPr>
            <p:ph type="body" idx="1"/>
          </p:nvPr>
        </p:nvSpPr>
        <p:spPr>
          <a:xfrm>
            <a:off x="1573733" y="1828233"/>
            <a:ext cx="4407200" cy="422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 algn="l">
              <a:buClr>
                <a:schemeClr val="dk1"/>
              </a:buClr>
              <a:buSzPts val="1100"/>
              <a:buNone/>
            </a:pPr>
            <a:r>
              <a:rPr lang="en-GB" sz="2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collection brings together 15-20 essential services, groups and organisations that someone who is Neurodivergent might like to know about.</a:t>
            </a:r>
            <a:endParaRPr/>
          </a:p>
        </p:txBody>
      </p:sp>
      <p:pic>
        <p:nvPicPr>
          <p:cNvPr id="301" name="Google Shape;30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3234" y="1503033"/>
            <a:ext cx="3445535" cy="4873203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 txBox="1">
            <a:spLocks noGrp="1"/>
          </p:cNvSpPr>
          <p:nvPr>
            <p:ph type="title"/>
          </p:nvPr>
        </p:nvSpPr>
        <p:spPr>
          <a:xfrm>
            <a:off x="1833933" y="480000"/>
            <a:ext cx="5887200" cy="98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GB" sz="4000"/>
              <a:t>Cost of living Support</a:t>
            </a:r>
            <a:endParaRPr sz="4000"/>
          </a:p>
        </p:txBody>
      </p:sp>
      <p:sp>
        <p:nvSpPr>
          <p:cNvPr id="307" name="Google Shape;307;p39"/>
          <p:cNvSpPr txBox="1"/>
          <p:nvPr/>
        </p:nvSpPr>
        <p:spPr>
          <a:xfrm>
            <a:off x="2391567" y="6033501"/>
            <a:ext cx="677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400">
                <a:solidFill>
                  <a:schemeClr val="dk1"/>
                </a:solidFill>
              </a:rPr>
              <a:t>https://connectedkingston.uk/categories/cost-of-living-support</a:t>
            </a:r>
            <a:endParaRPr sz="2400"/>
          </a:p>
        </p:txBody>
      </p:sp>
      <p:grpSp>
        <p:nvGrpSpPr>
          <p:cNvPr id="308" name="Google Shape;308;p39"/>
          <p:cNvGrpSpPr/>
          <p:nvPr/>
        </p:nvGrpSpPr>
        <p:grpSpPr>
          <a:xfrm>
            <a:off x="7913106" y="366793"/>
            <a:ext cx="2847847" cy="1829547"/>
            <a:chOff x="6898850" y="113199"/>
            <a:chExt cx="2107850" cy="1354150"/>
          </a:xfrm>
        </p:grpSpPr>
        <p:pic>
          <p:nvPicPr>
            <p:cNvPr id="309" name="Google Shape;309;p39"/>
            <p:cNvPicPr preferRelativeResize="0"/>
            <p:nvPr/>
          </p:nvPicPr>
          <p:blipFill rotWithShape="1">
            <a:blip r:embed="rId3">
              <a:alphaModFix/>
            </a:blip>
            <a:srcRect l="6933" t="60574" r="43324"/>
            <a:stretch/>
          </p:blipFill>
          <p:spPr>
            <a:xfrm>
              <a:off x="6898861" y="802524"/>
              <a:ext cx="2107829" cy="664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39"/>
            <p:cNvPicPr preferRelativeResize="0"/>
            <p:nvPr/>
          </p:nvPicPr>
          <p:blipFill rotWithShape="1">
            <a:blip r:embed="rId3">
              <a:alphaModFix/>
            </a:blip>
            <a:srcRect r="43971" b="49882"/>
            <a:stretch/>
          </p:blipFill>
          <p:spPr>
            <a:xfrm>
              <a:off x="6898850" y="113199"/>
              <a:ext cx="2107850" cy="7502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534" y="2492599"/>
            <a:ext cx="9400335" cy="3067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"/>
          <p:cNvSpPr txBox="1">
            <a:spLocks noGrp="1"/>
          </p:cNvSpPr>
          <p:nvPr>
            <p:ph type="title"/>
          </p:nvPr>
        </p:nvSpPr>
        <p:spPr>
          <a:xfrm>
            <a:off x="1897933" y="222833"/>
            <a:ext cx="9028400" cy="98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4000"/>
              <a:t>Mental Health Support</a:t>
            </a:r>
            <a:endParaRPr sz="4000"/>
          </a:p>
        </p:txBody>
      </p:sp>
      <p:sp>
        <p:nvSpPr>
          <p:cNvPr id="317" name="Google Shape;317;p40"/>
          <p:cNvSpPr txBox="1">
            <a:spLocks noGrp="1"/>
          </p:cNvSpPr>
          <p:nvPr>
            <p:ph type="body" idx="1"/>
          </p:nvPr>
        </p:nvSpPr>
        <p:spPr>
          <a:xfrm>
            <a:off x="691767" y="1672767"/>
            <a:ext cx="4786800" cy="460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16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Healthwatch Kingston</a:t>
            </a:r>
            <a:r>
              <a:rPr lang="en-GB" sz="1600">
                <a:latin typeface="Arial"/>
                <a:ea typeface="Arial"/>
                <a:cs typeface="Arial"/>
                <a:sym typeface="Arial"/>
              </a:rPr>
              <a:t>’s fantastic blog, summarising where to go for help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10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Get urgent help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2000"/>
              </a:spcBef>
              <a:buClr>
                <a:schemeClr val="dk1"/>
              </a:buClr>
              <a:buSzPts val="1100"/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If you or someone else is in danger, or you cannot keep yourself or someone else safe call 999 or go to a hospital now.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If you need urgent help with your mental health, you can call: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880511" indent="-406390">
              <a:buClr>
                <a:srgbClr val="00133F"/>
              </a:buClr>
              <a:buSzPts val="1200"/>
              <a:buFont typeface="Arial"/>
              <a:buChar char="●"/>
            </a:pPr>
            <a:r>
              <a:rPr lang="en-GB" sz="16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0800 028 8000</a:t>
            </a:r>
            <a:r>
              <a:rPr lang="en-GB" sz="1600">
                <a:latin typeface="Arial"/>
                <a:ea typeface="Arial"/>
                <a:cs typeface="Arial"/>
                <a:sym typeface="Arial"/>
              </a:rPr>
              <a:t> to speak to </a:t>
            </a:r>
            <a:r>
              <a:rPr lang="en-GB" sz="16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Kingston’s NHS mental health crisis line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880511" indent="-406390">
              <a:buClr>
                <a:srgbClr val="00133F"/>
              </a:buClr>
              <a:buSzPts val="1200"/>
              <a:buFont typeface="Arial"/>
              <a:buChar char="●"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111 and select the mental health option</a:t>
            </a:r>
            <a:endParaRPr sz="1600"/>
          </a:p>
        </p:txBody>
      </p:sp>
      <p:pic>
        <p:nvPicPr>
          <p:cNvPr id="318" name="Google Shape;31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8600" y="1888534"/>
            <a:ext cx="4786800" cy="2463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1"/>
          <p:cNvSpPr txBox="1">
            <a:spLocks noGrp="1"/>
          </p:cNvSpPr>
          <p:nvPr>
            <p:ph type="title"/>
          </p:nvPr>
        </p:nvSpPr>
        <p:spPr>
          <a:xfrm>
            <a:off x="712567" y="1841567"/>
            <a:ext cx="3716000" cy="375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GB" sz="4000"/>
              <a:t>Crisis line videos</a:t>
            </a:r>
            <a:endParaRPr sz="4000"/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</a:pPr>
            <a:r>
              <a:rPr lang="en-GB" sz="2400" u="sng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SLP Crisis Line - Kirt - Portrait Video.mp4</a:t>
            </a:r>
            <a:r>
              <a:rPr lang="en-GB"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ct val="61111"/>
            </a:pPr>
            <a:r>
              <a:rPr lang="en-GB" sz="2400" u="sng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South West London Mental Health Crisis Line - Peju - Landscape Video.mp4</a:t>
            </a:r>
            <a:r>
              <a:rPr lang="en-GB"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000"/>
          </a:p>
        </p:txBody>
      </p:sp>
      <p:sp>
        <p:nvSpPr>
          <p:cNvPr id="324" name="Google Shape;324;p41"/>
          <p:cNvSpPr txBox="1">
            <a:spLocks noGrp="1"/>
          </p:cNvSpPr>
          <p:nvPr>
            <p:ph type="body" idx="1"/>
          </p:nvPr>
        </p:nvSpPr>
        <p:spPr>
          <a:xfrm>
            <a:off x="5224767" y="840000"/>
            <a:ext cx="4978800" cy="540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/>
          </a:p>
        </p:txBody>
      </p:sp>
      <p:pic>
        <p:nvPicPr>
          <p:cNvPr id="325" name="Google Shape;325;p41" title="Carousel 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8584" y="718717"/>
            <a:ext cx="4527432" cy="565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95E53-F601-CF5F-B820-BB53B2540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C37AA2-1EEF-33CF-2923-05C789B7F221}"/>
              </a:ext>
            </a:extLst>
          </p:cNvPr>
          <p:cNvSpPr txBox="1"/>
          <p:nvPr/>
        </p:nvSpPr>
        <p:spPr>
          <a:xfrm>
            <a:off x="377832" y="365453"/>
            <a:ext cx="113618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E7479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Healthwatch Kingston Public Meeting 9.12.25: </a:t>
            </a:r>
          </a:p>
          <a:p>
            <a:pPr fontAlgn="base"/>
            <a:r>
              <a:rPr lang="en-GB" sz="32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Agenda Part 1</a:t>
            </a:r>
          </a:p>
          <a:p>
            <a:pPr fontAlgn="base"/>
            <a:endParaRPr lang="en-GB" sz="200" dirty="0">
              <a:solidFill>
                <a:srgbClr val="004F6B"/>
              </a:solidFill>
              <a:latin typeface="Poppins SemiBold"/>
              <a:cs typeface="Poppins Semi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1B600-43E5-C0D8-E20C-EBFF107A2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05" y="5909030"/>
            <a:ext cx="2976562" cy="740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423E01-37AA-F637-CEA7-4763D108DF42}"/>
              </a:ext>
            </a:extLst>
          </p:cNvPr>
          <p:cNvSpPr txBox="1"/>
          <p:nvPr/>
        </p:nvSpPr>
        <p:spPr>
          <a:xfrm>
            <a:off x="377832" y="1674087"/>
            <a:ext cx="11538865" cy="4328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9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12.30: 	Festive lunch and networking</a:t>
            </a:r>
            <a:endParaRPr lang="en-GB" sz="19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GB" sz="5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1.00: 	Welcome </a:t>
            </a:r>
            <a:r>
              <a:rPr lang="en-GB" sz="20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Stephen Bitti (Chief Officer - Healthwatch Kingston) and David Bennett (Vice chair of All Ages Learning Disability Partnership Board)</a:t>
            </a:r>
          </a:p>
          <a:p>
            <a:pPr>
              <a:lnSpc>
                <a:spcPct val="150000"/>
              </a:lnSpc>
            </a:pPr>
            <a:endParaRPr lang="en-GB" sz="5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1.00: 	All Age Learning Disability Strategy priority refresh</a:t>
            </a:r>
            <a:r>
              <a:rPr lang="en-GB" sz="20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Stephen Bird and Surinder Jassal (Kingston Council)</a:t>
            </a:r>
          </a:p>
          <a:p>
            <a:pPr>
              <a:lnSpc>
                <a:spcPct val="150000"/>
              </a:lnSpc>
            </a:pPr>
            <a:endParaRPr lang="en-GB" sz="5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1.30: 	Winter mental health and wellbeing support </a:t>
            </a:r>
            <a:r>
              <a:rPr lang="en-GB" sz="20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Liz Trayhorn (Public Health)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2.00: 	15 min comfort break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GB" sz="5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GB" sz="5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29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2"/>
          <p:cNvSpPr txBox="1"/>
          <p:nvPr/>
        </p:nvSpPr>
        <p:spPr>
          <a:xfrm>
            <a:off x="2187600" y="1059233"/>
            <a:ext cx="8430800" cy="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000" rIns="121900" bIns="24000" anchor="t" anchorCtr="0">
            <a:noAutofit/>
          </a:bodyPr>
          <a:lstStyle/>
          <a:p>
            <a:endParaRPr sz="1733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1" name="Google Shape;331;p42" title="111 - squar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"/>
          <p:cNvSpPr txBox="1">
            <a:spLocks noGrp="1"/>
          </p:cNvSpPr>
          <p:nvPr>
            <p:ph type="title"/>
          </p:nvPr>
        </p:nvSpPr>
        <p:spPr>
          <a:xfrm>
            <a:off x="1780784" y="222833"/>
            <a:ext cx="8806000" cy="98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4000"/>
              <a:t>Children's mental health</a:t>
            </a:r>
            <a:endParaRPr sz="4000"/>
          </a:p>
        </p:txBody>
      </p:sp>
      <p:sp>
        <p:nvSpPr>
          <p:cNvPr id="337" name="Google Shape;337;p43"/>
          <p:cNvSpPr txBox="1"/>
          <p:nvPr/>
        </p:nvSpPr>
        <p:spPr>
          <a:xfrm>
            <a:off x="2187600" y="1059233"/>
            <a:ext cx="8430800" cy="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000" rIns="121900" bIns="24000" anchor="t" anchorCtr="0">
            <a:noAutofit/>
          </a:bodyPr>
          <a:lstStyle/>
          <a:p>
            <a:endParaRPr sz="1733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43"/>
          <p:cNvSpPr txBox="1">
            <a:spLocks noGrp="1"/>
          </p:cNvSpPr>
          <p:nvPr>
            <p:ph type="body" idx="1"/>
          </p:nvPr>
        </p:nvSpPr>
        <p:spPr>
          <a:xfrm>
            <a:off x="596967" y="1761633"/>
            <a:ext cx="4458000" cy="401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Christmas 2025.mp4</a:t>
            </a:r>
            <a:r>
              <a:rPr lang="en-GB"/>
              <a:t> 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39" name="Google Shape;339;p43"/>
          <p:cNvSpPr txBox="1">
            <a:spLocks noGrp="1"/>
          </p:cNvSpPr>
          <p:nvPr>
            <p:ph type="body" idx="3"/>
          </p:nvPr>
        </p:nvSpPr>
        <p:spPr>
          <a:xfrm>
            <a:off x="5843300" y="2358567"/>
            <a:ext cx="4458000" cy="401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40" name="Google Shape;340;p43" title="CYP Crisis Line - squar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1701" y="1761634"/>
            <a:ext cx="4999633" cy="4999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>
            <a:spLocks noGrp="1"/>
          </p:cNvSpPr>
          <p:nvPr>
            <p:ph type="title"/>
          </p:nvPr>
        </p:nvSpPr>
        <p:spPr>
          <a:xfrm>
            <a:off x="1897933" y="222833"/>
            <a:ext cx="9028400" cy="98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4000"/>
              <a:t>Suicide prevention</a:t>
            </a:r>
            <a:endParaRPr sz="4000"/>
          </a:p>
        </p:txBody>
      </p:sp>
      <p:pic>
        <p:nvPicPr>
          <p:cNvPr id="346" name="Google Shape;34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533" y="1268033"/>
            <a:ext cx="9983635" cy="446466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4"/>
          <p:cNvSpPr txBox="1"/>
          <p:nvPr/>
        </p:nvSpPr>
        <p:spPr>
          <a:xfrm>
            <a:off x="362167" y="5879100"/>
            <a:ext cx="104952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467">
                <a:solidFill>
                  <a:schemeClr val="dk1"/>
                </a:solidFill>
              </a:rPr>
              <a:t>https://www.kingston.gov.uk/health-and-wellbeing/mental-health/suicide-prevention-kingston/if-you-are-struggling-cope</a:t>
            </a:r>
            <a:endParaRPr sz="1467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"/>
          <p:cNvSpPr txBox="1">
            <a:spLocks noGrp="1"/>
          </p:cNvSpPr>
          <p:nvPr>
            <p:ph type="title"/>
          </p:nvPr>
        </p:nvSpPr>
        <p:spPr>
          <a:xfrm>
            <a:off x="1897933" y="222833"/>
            <a:ext cx="9028400" cy="98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GB" sz="4000"/>
              <a:t>Staying safe and well in winter</a:t>
            </a:r>
            <a:endParaRPr sz="4000"/>
          </a:p>
        </p:txBody>
      </p:sp>
      <p:pic>
        <p:nvPicPr>
          <p:cNvPr id="353" name="Google Shape;3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401" y="1524334"/>
            <a:ext cx="6954897" cy="512096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5"/>
          <p:cNvSpPr txBox="1">
            <a:spLocks noGrp="1"/>
          </p:cNvSpPr>
          <p:nvPr>
            <p:ph type="subTitle" idx="2"/>
          </p:nvPr>
        </p:nvSpPr>
        <p:spPr>
          <a:xfrm>
            <a:off x="2558267" y="960700"/>
            <a:ext cx="6989200" cy="53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GB" b="0"/>
              <a:t>https://www.kingston.gov.uk/winter-advice</a:t>
            </a:r>
            <a:endParaRPr b="0"/>
          </a:p>
        </p:txBody>
      </p:sp>
      <p:pic>
        <p:nvPicPr>
          <p:cNvPr id="355" name="Google Shape;35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01" y="1736534"/>
            <a:ext cx="2376067" cy="232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 txBox="1">
            <a:spLocks noGrp="1"/>
          </p:cNvSpPr>
          <p:nvPr>
            <p:ph type="body" idx="1"/>
          </p:nvPr>
        </p:nvSpPr>
        <p:spPr>
          <a:xfrm>
            <a:off x="199000" y="1077333"/>
            <a:ext cx="50792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57189" algn="l">
              <a:lnSpc>
                <a:spcPct val="100000"/>
              </a:lnSpc>
              <a:buClr>
                <a:srgbClr val="0B0C0C"/>
              </a:buClr>
              <a:buSzPts val="1800"/>
            </a:pPr>
            <a:r>
              <a:rPr lang="en-GB">
                <a:solidFill>
                  <a:srgbClr val="0B0C0C"/>
                </a:solidFill>
                <a:highlight>
                  <a:srgbClr val="FFFFFF"/>
                </a:highlight>
              </a:rPr>
              <a:t>Flu activity is increasing with an unusually early start of the influenza season </a:t>
            </a:r>
            <a:endParaRPr>
              <a:solidFill>
                <a:srgbClr val="202A30"/>
              </a:solidFill>
              <a:highlight>
                <a:schemeClr val="lt1"/>
              </a:highlight>
            </a:endParaRPr>
          </a:p>
          <a:p>
            <a:pPr indent="-457189" algn="l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rgbClr val="202A30"/>
              </a:buClr>
              <a:buSzPts val="1800"/>
            </a:pPr>
            <a:r>
              <a:rPr lang="en-GB">
                <a:solidFill>
                  <a:srgbClr val="202A30"/>
                </a:solidFill>
                <a:highlight>
                  <a:schemeClr val="lt1"/>
                </a:highlight>
              </a:rPr>
              <a:t>One of the ways people can protect themselves over winter is to get vaccinated against flu and COVID-19 if they are eligible. See: </a:t>
            </a:r>
            <a:r>
              <a:rPr lang="en-GB" u="sng">
                <a:solidFill>
                  <a:srgbClr val="1155CC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Winter vaccinations and winter health - NHS</a:t>
            </a:r>
            <a:r>
              <a:rPr lang="en-GB">
                <a:solidFill>
                  <a:srgbClr val="1155CC"/>
                </a:solidFill>
                <a:highlight>
                  <a:schemeClr val="lt1"/>
                </a:highlight>
              </a:rPr>
              <a:t> </a:t>
            </a:r>
            <a:endParaRPr>
              <a:solidFill>
                <a:srgbClr val="202A30"/>
              </a:solidFill>
              <a:highlight>
                <a:schemeClr val="lt1"/>
              </a:highlight>
            </a:endParaRPr>
          </a:p>
        </p:txBody>
      </p:sp>
      <p:sp>
        <p:nvSpPr>
          <p:cNvPr id="362" name="Google Shape;362;p46"/>
          <p:cNvSpPr txBox="1">
            <a:spLocks noGrp="1"/>
          </p:cNvSpPr>
          <p:nvPr>
            <p:ph type="title"/>
          </p:nvPr>
        </p:nvSpPr>
        <p:spPr>
          <a:xfrm>
            <a:off x="415600" y="194167"/>
            <a:ext cx="11360800" cy="83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l"/>
            <a:r>
              <a:rPr lang="en-GB" sz="3333" b="1"/>
              <a:t>Vaccination comms for Winter 2025/26</a:t>
            </a:r>
            <a:endParaRPr sz="3333" b="1"/>
          </a:p>
        </p:txBody>
      </p:sp>
      <p:sp>
        <p:nvSpPr>
          <p:cNvPr id="363" name="Google Shape;363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GB" smtClean="0"/>
              <a:pPr algn="r"/>
              <a:t>24</a:t>
            </a:fld>
            <a:endParaRPr/>
          </a:p>
        </p:txBody>
      </p:sp>
      <p:pic>
        <p:nvPicPr>
          <p:cNvPr id="364" name="Google Shape;36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883" y="1297451"/>
            <a:ext cx="4800599" cy="1467467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5" name="Google Shape;36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0885" y="2752095"/>
            <a:ext cx="4800599" cy="146742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6" name="Google Shape;366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0885" y="4312517"/>
            <a:ext cx="4800599" cy="1467467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7"/>
          <p:cNvSpPr txBox="1">
            <a:spLocks noGrp="1"/>
          </p:cNvSpPr>
          <p:nvPr>
            <p:ph type="title"/>
          </p:nvPr>
        </p:nvSpPr>
        <p:spPr>
          <a:xfrm>
            <a:off x="305333" y="253433"/>
            <a:ext cx="897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l">
              <a:lnSpc>
                <a:spcPct val="100000"/>
              </a:lnSpc>
              <a:buSzPct val="111111"/>
            </a:pPr>
            <a:r>
              <a:rPr lang="en-GB" b="1"/>
              <a:t>Cold weather messages</a:t>
            </a:r>
            <a:endParaRPr b="1"/>
          </a:p>
        </p:txBody>
      </p:sp>
      <p:sp>
        <p:nvSpPr>
          <p:cNvPr id="372" name="Google Shape;372;p47"/>
          <p:cNvSpPr txBox="1">
            <a:spLocks noGrp="1"/>
          </p:cNvSpPr>
          <p:nvPr>
            <p:ph type="body" idx="1"/>
          </p:nvPr>
        </p:nvSpPr>
        <p:spPr>
          <a:xfrm>
            <a:off x="305333" y="972773"/>
            <a:ext cx="9075200" cy="569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l">
              <a:lnSpc>
                <a:spcPct val="100000"/>
              </a:lnSpc>
              <a:buSzPts val="1800"/>
              <a:buNone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Here are ways people can keep themselves and others safe during periods of cold: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457189" algn="l">
              <a:lnSpc>
                <a:spcPct val="100000"/>
              </a:lnSpc>
              <a:spcBef>
                <a:spcPts val="2533"/>
              </a:spcBef>
              <a:buClr>
                <a:schemeClr val="dk1"/>
              </a:buClr>
              <a:buSzPts val="1800"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Check on family, friends and neighbours who may be at higher risk of becoming unwell, and if you are at higher risk, ask them to do the same for you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457189" algn="l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1800"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Check the weather forecast and the news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457189" algn="l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1800"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Make sure you have sufficient food and medicine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457189" algn="l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1800"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Take simple measures to reduce draughts at home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457189" algn="l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1800"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Heat rooms you spend most time in, to 18 ̊C if you can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457189" algn="l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1800"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Keep bedroom windows closed at night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457189" algn="l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1800"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Wear multiple layers of thinner clothing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indent="0" algn="l">
              <a:lnSpc>
                <a:spcPct val="100000"/>
              </a:lnSpc>
              <a:spcBef>
                <a:spcPts val="1333"/>
              </a:spcBef>
              <a:spcAft>
                <a:spcPts val="2533"/>
              </a:spcAft>
              <a:buSzPts val="1800"/>
              <a:buNone/>
            </a:pPr>
            <a:endParaRPr sz="2267">
              <a:solidFill>
                <a:srgbClr val="1155CC"/>
              </a:solidFill>
              <a:highlight>
                <a:srgbClr val="FFFFFF"/>
              </a:highlight>
            </a:endParaRPr>
          </a:p>
        </p:txBody>
      </p:sp>
      <p:pic>
        <p:nvPicPr>
          <p:cNvPr id="373" name="Google Shape;37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0934" y="2445334"/>
            <a:ext cx="2661633" cy="267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3134" y="277900"/>
            <a:ext cx="1101033" cy="946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64221-F860-8DC8-5F3A-2143F8ACF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341B34-A9D4-3392-CE3F-CE37FE823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05" y="5909030"/>
            <a:ext cx="2976562" cy="740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E072D3-3ABE-BD42-791E-C36B37ED5220}"/>
              </a:ext>
            </a:extLst>
          </p:cNvPr>
          <p:cNvSpPr txBox="1"/>
          <p:nvPr/>
        </p:nvSpPr>
        <p:spPr>
          <a:xfrm>
            <a:off x="377832" y="1860903"/>
            <a:ext cx="1136188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15 minutes.</a:t>
            </a:r>
          </a:p>
          <a:p>
            <a:pPr>
              <a:lnSpc>
                <a:spcPct val="150000"/>
              </a:lnSpc>
            </a:pPr>
            <a:endParaRPr lang="en-GB" sz="2000" b="1">
              <a:solidFill>
                <a:srgbClr val="E7479D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GB" sz="200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2000" b="1">
              <a:solidFill>
                <a:srgbClr val="E7479D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C6B4FA-078A-744E-2928-01CB17DE9C87}"/>
              </a:ext>
            </a:extLst>
          </p:cNvPr>
          <p:cNvSpPr txBox="1"/>
          <p:nvPr/>
        </p:nvSpPr>
        <p:spPr>
          <a:xfrm>
            <a:off x="377832" y="394952"/>
            <a:ext cx="11361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E7479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Healthwatch Kingston Public Meeting 9.12.25: </a:t>
            </a:r>
          </a:p>
          <a:p>
            <a:pPr fontAlgn="base"/>
            <a:r>
              <a:rPr lang="en-GB" sz="32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Comfort break</a:t>
            </a:r>
            <a:endParaRPr lang="en-GB" sz="200" dirty="0">
              <a:solidFill>
                <a:srgbClr val="004F6B"/>
              </a:solidFill>
              <a:latin typeface="Poppins SemiBold"/>
              <a:cs typeface="Poppins SemiBold"/>
            </a:endParaRPr>
          </a:p>
        </p:txBody>
      </p:sp>
      <p:pic>
        <p:nvPicPr>
          <p:cNvPr id="5" name="Picture 4" descr="A mug with a drink and spices&#10;&#10;AI-generated content may be incorrect.">
            <a:extLst>
              <a:ext uri="{FF2B5EF4-FFF2-40B4-BE49-F238E27FC236}">
                <a16:creationId xmlns:a16="http://schemas.microsoft.com/office/drawing/2014/main" id="{2456AB0B-8CB5-07CB-5B18-F1FCE249C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448" y="1898445"/>
            <a:ext cx="3886742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63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5D29F-FAC7-550E-44F4-8D5C724D0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3178B8-6A57-4FE5-CE55-4F899C22FAE4}"/>
              </a:ext>
            </a:extLst>
          </p:cNvPr>
          <p:cNvSpPr txBox="1"/>
          <p:nvPr/>
        </p:nvSpPr>
        <p:spPr>
          <a:xfrm>
            <a:off x="377832" y="365453"/>
            <a:ext cx="113618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E7479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Healthwatch Kingston Public Meeting 9.12.25: </a:t>
            </a:r>
          </a:p>
          <a:p>
            <a:pPr fontAlgn="base"/>
            <a:r>
              <a:rPr lang="en-GB" sz="32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Agenda Part 2 - reminder</a:t>
            </a:r>
          </a:p>
          <a:p>
            <a:pPr fontAlgn="base"/>
            <a:endParaRPr lang="en-GB" sz="200" dirty="0">
              <a:solidFill>
                <a:srgbClr val="004F6B"/>
              </a:solidFill>
              <a:latin typeface="Poppins SemiBold"/>
              <a:cs typeface="Poppins Semi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71592-80C4-84A8-C59F-ECA68EDC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05" y="5909030"/>
            <a:ext cx="2976562" cy="740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3281E1-407F-7EA6-B3A4-A7A643E1F3B9}"/>
              </a:ext>
            </a:extLst>
          </p:cNvPr>
          <p:cNvSpPr txBox="1"/>
          <p:nvPr/>
        </p:nvSpPr>
        <p:spPr>
          <a:xfrm>
            <a:off x="377832" y="1674087"/>
            <a:ext cx="11538865" cy="2620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GB" sz="5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2.15:       Update on Healthwatch Kingston’s recent projects – </a:t>
            </a:r>
            <a:r>
              <a:rPr lang="en-GB" sz="20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Stephen Bitti (Chief Officer Healthwatch Kingston) 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2.45      Update from Youth Out Loud! – </a:t>
            </a:r>
            <a:r>
              <a:rPr lang="en-GB" sz="20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Scott Bacon (Healthwatch Kingston/YOL!) and YOL! members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3.15: 	Thank </a:t>
            </a:r>
            <a:r>
              <a:rPr lang="en-GB" sz="2000" b="1" dirty="0" err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yous</a:t>
            </a: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goodbyes</a:t>
            </a:r>
            <a:endParaRPr lang="en-GB" sz="20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GB" sz="5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43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0EB66-6051-A58C-57EB-9CC6A925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4D46F-82B8-2B60-561A-6536F86D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26" y="612302"/>
            <a:ext cx="11304016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E7479D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Healthwatch Kingston’s Recent Projects</a:t>
            </a:r>
            <a:br>
              <a:rPr lang="en-GB" b="1" dirty="0">
                <a:solidFill>
                  <a:srgbClr val="E7479D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</a:br>
            <a:endParaRPr lang="en-GB" b="1" dirty="0">
              <a:solidFill>
                <a:srgbClr val="E7479D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E23A7-C2C1-A63B-4A2E-DFC6A8245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9" y="1619213"/>
            <a:ext cx="11677642" cy="478852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1F4E79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Stephen Bitti – Chief Officer Healthwatch Kingston</a:t>
            </a:r>
            <a:endParaRPr lang="en-GB" sz="2000" dirty="0">
              <a:solidFill>
                <a:srgbClr val="1F4E79"/>
              </a:solidFill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rgbClr val="1F4E79"/>
              </a:solidFill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F95D36-8BAB-32C1-7A4F-B89405D5B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008" y="5841300"/>
            <a:ext cx="2697292" cy="67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9409C8-D7BB-D068-C5E3-AFBE938B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421" y="2295253"/>
            <a:ext cx="4335845" cy="36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54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3E7A-E034-523E-7D50-E4D59BD9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 fontScale="90000"/>
          </a:bodyPr>
          <a:lstStyle/>
          <a:p>
            <a:r>
              <a:rPr lang="en-GB" sz="4100" b="1" dirty="0">
                <a:latin typeface="Poppins" panose="00000500000000000000" pitchFamily="2" charset="0"/>
                <a:cs typeface="Poppins" panose="00000500000000000000" pitchFamily="2" charset="0"/>
              </a:rPr>
              <a:t>Healthwatch Kingston public meeting. 09.12.2025</a:t>
            </a:r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024DD8DD-CD4B-FCDD-F937-E231AEE80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4" y="729087"/>
            <a:ext cx="10872172" cy="2908305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3F557-25C3-34C3-9425-800A27F87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/>
          </a:bodyPr>
          <a:lstStyle/>
          <a:p>
            <a:r>
              <a:rPr lang="en-GB" sz="1400" dirty="0">
                <a:latin typeface="Poppins" panose="00000500000000000000" pitchFamily="2" charset="0"/>
                <a:cs typeface="Poppins" panose="00000500000000000000" pitchFamily="2" charset="0"/>
              </a:rPr>
              <a:t>Interviews for accessing services.</a:t>
            </a:r>
          </a:p>
          <a:p>
            <a:r>
              <a:rPr lang="en-GB" sz="1400" dirty="0">
                <a:latin typeface="Poppins" panose="00000500000000000000" pitchFamily="2" charset="0"/>
                <a:cs typeface="Poppins" panose="00000500000000000000" pitchFamily="2" charset="0"/>
              </a:rPr>
              <a:t>Health messaging results.</a:t>
            </a:r>
          </a:p>
          <a:p>
            <a:r>
              <a:rPr lang="en-GB" sz="1400" dirty="0">
                <a:latin typeface="Poppins" panose="00000500000000000000" pitchFamily="2" charset="0"/>
                <a:cs typeface="Poppins" panose="00000500000000000000" pitchFamily="2" charset="0"/>
              </a:rPr>
              <a:t>Smoking/vaping page.</a:t>
            </a:r>
          </a:p>
          <a:p>
            <a:r>
              <a:rPr lang="en-GB" sz="1400" dirty="0">
                <a:latin typeface="Poppins" panose="00000500000000000000" pitchFamily="2" charset="0"/>
                <a:cs typeface="Poppins" panose="00000500000000000000" pitchFamily="2" charset="0"/>
              </a:rPr>
              <a:t>What is next.</a:t>
            </a:r>
          </a:p>
          <a:p>
            <a:endParaRPr lang="en-GB" sz="1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300" dirty="0"/>
          </a:p>
          <a:p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1700873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224E7-D3DD-3132-8733-D4BF777FB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640326-8AD0-15DA-16E2-AD79DED5A4E0}"/>
              </a:ext>
            </a:extLst>
          </p:cNvPr>
          <p:cNvSpPr txBox="1"/>
          <p:nvPr/>
        </p:nvSpPr>
        <p:spPr>
          <a:xfrm>
            <a:off x="377832" y="365453"/>
            <a:ext cx="113618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E7479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Healthwatch Kingston Public Meeting 9.12.25: </a:t>
            </a:r>
          </a:p>
          <a:p>
            <a:pPr fontAlgn="base"/>
            <a:r>
              <a:rPr lang="en-GB" sz="32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Agenda Part 2</a:t>
            </a:r>
          </a:p>
          <a:p>
            <a:pPr fontAlgn="base"/>
            <a:endParaRPr lang="en-GB" sz="200" dirty="0">
              <a:solidFill>
                <a:srgbClr val="004F6B"/>
              </a:solidFill>
              <a:latin typeface="Poppins SemiBold"/>
              <a:cs typeface="Poppins Semi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60367-0490-9ECF-383D-81265EC3B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05" y="5909030"/>
            <a:ext cx="2976562" cy="740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72533E-6B41-4792-771A-7B58A1633F70}"/>
              </a:ext>
            </a:extLst>
          </p:cNvPr>
          <p:cNvSpPr txBox="1"/>
          <p:nvPr/>
        </p:nvSpPr>
        <p:spPr>
          <a:xfrm>
            <a:off x="377832" y="1674087"/>
            <a:ext cx="11538865" cy="2620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GB" sz="5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2.15:       Update on Healthwatch Kingston recent projects – </a:t>
            </a:r>
            <a:r>
              <a:rPr lang="en-GB" sz="20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Stephen Bitti (Chief Officer Healthwatch Kingston) 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2.45      Update from Youth Out Loud! – </a:t>
            </a:r>
            <a:r>
              <a:rPr lang="en-GB" sz="20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Scott Bacon (Healthwatch Kingston/YOL!) and YOL! members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3.15: 	Thank </a:t>
            </a:r>
            <a:r>
              <a:rPr lang="en-GB" sz="2000" b="1" dirty="0" err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yous</a:t>
            </a:r>
            <a:r>
              <a:rPr lang="en-GB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goodbyes</a:t>
            </a:r>
            <a:endParaRPr lang="en-GB" sz="20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GB" sz="5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9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34080-7D4C-7DBD-0F9D-591EB6D8D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FC0BE-C165-F773-CE15-19540415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9129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Care access issues for young Disabled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C6E9E-4FDA-D03E-F47D-E866FBEA6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89006"/>
            <a:ext cx="10515600" cy="3868994"/>
          </a:xfrm>
        </p:spPr>
        <p:txBody>
          <a:bodyPr/>
          <a:lstStyle/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Surveys</a:t>
            </a:r>
          </a:p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Outreach in a school and college</a:t>
            </a:r>
          </a:p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Interviews </a:t>
            </a:r>
          </a:p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Podcast</a:t>
            </a:r>
          </a:p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Published on </a:t>
            </a:r>
            <a:r>
              <a:rPr lang="en-GB" dirty="0" err="1"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yolweb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59B9AC8E-D0DB-FA6A-D6B6-893F5B1F9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pic>
        <p:nvPicPr>
          <p:cNvPr id="6" name="Picture 5" descr="A microphone and speech bubbles&#10;&#10;AI-generated content may be incorrect.">
            <a:extLst>
              <a:ext uri="{FF2B5EF4-FFF2-40B4-BE49-F238E27FC236}">
                <a16:creationId xmlns:a16="http://schemas.microsoft.com/office/drawing/2014/main" id="{280173CC-6EC7-07C0-D07E-C783B6ADE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t="29597" r="5632" b="27472"/>
          <a:stretch>
            <a:fillRect/>
          </a:stretch>
        </p:blipFill>
        <p:spPr>
          <a:xfrm>
            <a:off x="6390752" y="4523309"/>
            <a:ext cx="5094515" cy="15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65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23974-2ACB-6977-CA20-A9634DAEB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10692-3521-1A68-A212-4884B393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23" y="680262"/>
            <a:ext cx="10515600" cy="1325563"/>
          </a:xfrm>
        </p:spPr>
        <p:txBody>
          <a:bodyPr/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Health messaging</a:t>
            </a:r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253A55C9-FAD4-185E-42E6-8C7067B1D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DBF1E4-65A3-5B9D-7B68-E632A13ED5EA}"/>
              </a:ext>
            </a:extLst>
          </p:cNvPr>
          <p:cNvSpPr txBox="1"/>
          <p:nvPr/>
        </p:nvSpPr>
        <p:spPr>
          <a:xfrm>
            <a:off x="984115" y="2093696"/>
            <a:ext cx="73241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At YOL! we asked what health messaging do young people want to know about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For example, one question was ‘what is concerning you about your health?’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This information will help professionals delivering services to young people understand what young people would like to know about and how they want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8" descr="A stack of papers on a wooden surface&#10;&#10;AI-generated content may be incorrect.">
            <a:extLst>
              <a:ext uri="{FF2B5EF4-FFF2-40B4-BE49-F238E27FC236}">
                <a16:creationId xmlns:a16="http://schemas.microsoft.com/office/drawing/2014/main" id="{F7A1EF0E-836A-5300-6031-2B6330F9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993" y="2931309"/>
            <a:ext cx="2932930" cy="21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1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B772C-4E01-02AF-FB81-71EA7118B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2626-7F4E-BAB1-F22E-E3C3E1F1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23" y="680262"/>
            <a:ext cx="10515600" cy="1325563"/>
          </a:xfrm>
        </p:spPr>
        <p:txBody>
          <a:bodyPr/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Any questions?</a:t>
            </a:r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995362CA-58ED-7285-57CB-1D224F1BF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1ECF2D-DF52-F736-AAE0-D7B02A2E32C0}"/>
              </a:ext>
            </a:extLst>
          </p:cNvPr>
          <p:cNvSpPr txBox="1"/>
          <p:nvPr/>
        </p:nvSpPr>
        <p:spPr>
          <a:xfrm>
            <a:off x="984114" y="2093696"/>
            <a:ext cx="10223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9AD9C48A-7063-5EB1-0FF1-0857B0003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42" y="2343778"/>
            <a:ext cx="4746171" cy="35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6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F61D5-58D3-ED0E-4CB5-7BF6F2B19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60CF7-247C-F8CA-52F8-16FF49CE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23" y="680262"/>
            <a:ext cx="10515600" cy="1325563"/>
          </a:xfrm>
        </p:spPr>
        <p:txBody>
          <a:bodyPr/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Health messaging</a:t>
            </a:r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798CF17B-23CF-8F7E-1ACB-B9EC068F5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9EB66C7-F2DD-C726-4CEC-DC03712B67E4}"/>
              </a:ext>
            </a:extLst>
          </p:cNvPr>
          <p:cNvGraphicFramePr>
            <a:graphicFrameLocks/>
          </p:cNvGraphicFramePr>
          <p:nvPr/>
        </p:nvGraphicFramePr>
        <p:xfrm>
          <a:off x="452284" y="2057399"/>
          <a:ext cx="11366090" cy="4363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464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7318A-7835-20AB-10A1-B26A33945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41D6-CED8-933B-9D28-FBE379937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23" y="680262"/>
            <a:ext cx="10515600" cy="1325563"/>
          </a:xfrm>
        </p:spPr>
        <p:txBody>
          <a:bodyPr/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Health messaging</a:t>
            </a:r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A6D277E2-E72F-5E18-8D89-F9A4D929B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BDF93D9-7547-12BB-70F4-0E6868A8602E}"/>
              </a:ext>
            </a:extLst>
          </p:cNvPr>
          <p:cNvGraphicFramePr>
            <a:graphicFrameLocks/>
          </p:cNvGraphicFramePr>
          <p:nvPr/>
        </p:nvGraphicFramePr>
        <p:xfrm>
          <a:off x="245807" y="1907459"/>
          <a:ext cx="11611896" cy="4591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3073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BBF3B-866B-7475-91FD-A798F450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5553-6E45-BD56-796F-A966A0F37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23" y="680262"/>
            <a:ext cx="10515600" cy="1325563"/>
          </a:xfrm>
        </p:spPr>
        <p:txBody>
          <a:bodyPr/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Health messaging</a:t>
            </a:r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537307BE-D932-CBDF-16FB-1448DCBC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/>
        </p:nvGraphicFramePr>
        <p:xfrm>
          <a:off x="196645" y="1809000"/>
          <a:ext cx="11778103" cy="4946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4843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E0A58-459B-EA15-40BE-AEEF40CF2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B6BC-8C6E-4E62-C603-996209EC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23" y="680262"/>
            <a:ext cx="10515600" cy="1325563"/>
          </a:xfrm>
        </p:spPr>
        <p:txBody>
          <a:bodyPr/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Health messaging</a:t>
            </a:r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B55A4A52-5EDF-656A-D89D-F912201F6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584533F-E8DB-7B3E-2CD1-97889E7F8CEF}"/>
              </a:ext>
            </a:extLst>
          </p:cNvPr>
          <p:cNvGraphicFramePr>
            <a:graphicFrameLocks/>
          </p:cNvGraphicFramePr>
          <p:nvPr/>
        </p:nvGraphicFramePr>
        <p:xfrm>
          <a:off x="550606" y="1801762"/>
          <a:ext cx="11078317" cy="4579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6640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0193D-DAB1-0279-1636-CE1D79C64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CD941-53D6-0AC7-D72B-8E16F012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23" y="680262"/>
            <a:ext cx="10515600" cy="1325563"/>
          </a:xfrm>
        </p:spPr>
        <p:txBody>
          <a:bodyPr/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Health messaging</a:t>
            </a:r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1F19D68B-D8AB-D6E6-D53D-1BF7ED1AD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FEDC560-B2B7-A85F-13B4-2265C136A549}"/>
              </a:ext>
            </a:extLst>
          </p:cNvPr>
          <p:cNvGraphicFramePr>
            <a:graphicFrameLocks/>
          </p:cNvGraphicFramePr>
          <p:nvPr/>
        </p:nvGraphicFramePr>
        <p:xfrm>
          <a:off x="393290" y="1868560"/>
          <a:ext cx="11415251" cy="4620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08837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80E24-1F54-857D-335B-2CE4939A5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5580A-62A7-28C0-913D-B500B011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23" y="680262"/>
            <a:ext cx="10515600" cy="1325563"/>
          </a:xfrm>
        </p:spPr>
        <p:txBody>
          <a:bodyPr/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Health messaging</a:t>
            </a:r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C29D8FB9-A8C4-4FFD-E2C6-BB70ED9B6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CBBDA60-38E7-2D68-A66C-E631E6F6DEDE}"/>
              </a:ext>
            </a:extLst>
          </p:cNvPr>
          <p:cNvGraphicFramePr>
            <a:graphicFrameLocks/>
          </p:cNvGraphicFramePr>
          <p:nvPr/>
        </p:nvGraphicFramePr>
        <p:xfrm>
          <a:off x="767497" y="2005824"/>
          <a:ext cx="10628089" cy="4335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88331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A009-1875-7B11-5890-5822BD27B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67909-2F5D-28C7-76AD-31EBF489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7160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Smoking and vaping page on </a:t>
            </a:r>
            <a:r>
              <a:rPr lang="en-GB" b="1" dirty="0" err="1">
                <a:latin typeface="Poppins" panose="00000500000000000000" pitchFamily="2" charset="0"/>
                <a:cs typeface="Poppins" panose="00000500000000000000" pitchFamily="2" charset="0"/>
              </a:rPr>
              <a:t>yolweb</a:t>
            </a:r>
            <a:endParaRPr lang="en-GB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9B48F-39F7-AB11-3814-48EFCF9CB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4692"/>
            <a:ext cx="4939602" cy="4523308"/>
          </a:xfrm>
        </p:spPr>
        <p:txBody>
          <a:bodyPr>
            <a:normAutofit/>
          </a:bodyPr>
          <a:lstStyle/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Meeting with Ctrl-Z who are local providers for stopping smoking and vaping</a:t>
            </a:r>
          </a:p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Create the page with information from the meeting with Ctrl-Z. </a:t>
            </a:r>
          </a:p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Promotion of the page through schools and youth groups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C91C48A2-6E97-2CB2-7F73-D060FBC69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EED2E7-86ED-068E-7039-3CB041491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023" y="2334692"/>
            <a:ext cx="5899398" cy="386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18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2"/>
          <p:cNvSpPr txBox="1">
            <a:spLocks noGrp="1"/>
          </p:cNvSpPr>
          <p:nvPr>
            <p:ph type="ctrTitle"/>
          </p:nvPr>
        </p:nvSpPr>
        <p:spPr>
          <a:xfrm>
            <a:off x="170567" y="1749467"/>
            <a:ext cx="6326400" cy="382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SzPts val="990"/>
            </a:pPr>
            <a:r>
              <a:rPr lang="en-GB" sz="2413">
                <a:latin typeface="Arial"/>
                <a:ea typeface="Arial"/>
                <a:cs typeface="Arial"/>
                <a:sym typeface="Arial"/>
              </a:rPr>
              <a:t>Royal Borough of Kingston - </a:t>
            </a:r>
            <a:r>
              <a:rPr lang="en-GB" sz="241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LD Partnership Board Dec 2025</a:t>
            </a:r>
            <a:endParaRPr sz="24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SzPts val="990"/>
            </a:pPr>
            <a:endParaRPr sz="2413"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SzPts val="990"/>
            </a:pPr>
            <a:r>
              <a:rPr lang="en-GB" sz="2413">
                <a:latin typeface="Arial"/>
                <a:ea typeface="Arial"/>
                <a:cs typeface="Arial"/>
                <a:sym typeface="Arial"/>
              </a:rPr>
              <a:t>Priority Refresh</a:t>
            </a:r>
            <a:endParaRPr sz="2413"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SzPts val="990"/>
            </a:pPr>
            <a:r>
              <a:rPr lang="en-GB" sz="1880">
                <a:latin typeface="Arial"/>
                <a:ea typeface="Arial"/>
                <a:cs typeface="Arial"/>
                <a:sym typeface="Arial"/>
              </a:rPr>
              <a:t>Stephen Bird (RBK Strategic Commissioning)</a:t>
            </a:r>
            <a:endParaRPr sz="1880"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SzPts val="990"/>
            </a:pPr>
            <a:endParaRPr sz="188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lue and orange background with white text&#10;&#10;AI-generated content may be incorrect.">
            <a:extLst>
              <a:ext uri="{FF2B5EF4-FFF2-40B4-BE49-F238E27FC236}">
                <a16:creationId xmlns:a16="http://schemas.microsoft.com/office/drawing/2014/main" id="{BD57E8A7-CBB3-5044-6721-9D9A08066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96"/>
            <a:ext cx="12192000" cy="683500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2CE6A-2795-4272-A2F7-9D4B53698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160E-9A82-1D72-B071-A48298B4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23" y="680262"/>
            <a:ext cx="10515600" cy="1325563"/>
          </a:xfrm>
        </p:spPr>
        <p:txBody>
          <a:bodyPr/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What is next</a:t>
            </a:r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CA4588D6-1885-C817-60EC-3956178E6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74EF0-7320-A59D-6084-AE462CA7BD7A}"/>
              </a:ext>
            </a:extLst>
          </p:cNvPr>
          <p:cNvSpPr txBox="1"/>
          <p:nvPr/>
        </p:nvSpPr>
        <p:spPr>
          <a:xfrm>
            <a:off x="984114" y="2093696"/>
            <a:ext cx="1022377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One film is on bereavement and grief from the perspective of young people with a learning Disability.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A second film on menstrual health. Helping young women understand what is healthy, what pain needs help.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Continuing to signpost on social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Create new pages on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yolweb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with information for young people created by young people with health and care professionals.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36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657D7-41AC-0FFA-FC2A-6DFFF58DA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2F4C-534E-EF9A-EC6C-5CF88211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23" y="680262"/>
            <a:ext cx="10515600" cy="1325563"/>
          </a:xfrm>
        </p:spPr>
        <p:txBody>
          <a:bodyPr/>
          <a:lstStyle/>
          <a:p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Any questions?</a:t>
            </a:r>
          </a:p>
        </p:txBody>
      </p:sp>
      <p:pic>
        <p:nvPicPr>
          <p:cNvPr id="4" name="Picture 3" descr="A colorful bubbles with text&#10;&#10;Description automatically generated">
            <a:extLst>
              <a:ext uri="{FF2B5EF4-FFF2-40B4-BE49-F238E27FC236}">
                <a16:creationId xmlns:a16="http://schemas.microsoft.com/office/drawing/2014/main" id="{695382C3-6236-433E-5C52-34D4B98F9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29" y="102478"/>
            <a:ext cx="2757619" cy="734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F66816-E83E-812E-B230-A44645D1400A}"/>
              </a:ext>
            </a:extLst>
          </p:cNvPr>
          <p:cNvSpPr txBox="1"/>
          <p:nvPr/>
        </p:nvSpPr>
        <p:spPr>
          <a:xfrm>
            <a:off x="984114" y="2093696"/>
            <a:ext cx="10223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9AA2B16E-49C1-381D-4D88-02BCB5FCA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42" y="2343778"/>
            <a:ext cx="4746171" cy="35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70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395D5-BFBB-5666-36F6-2BCE7EF4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C8B526-A9ED-238A-4D5C-041164820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735" y="4928716"/>
            <a:ext cx="4689985" cy="1167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7D25C-227F-8C0A-8D90-C79BAC11D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536" y="762000"/>
            <a:ext cx="3740706" cy="3137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A9A352-5980-154B-2161-190C41A1D0D4}"/>
              </a:ext>
            </a:extLst>
          </p:cNvPr>
          <p:cNvSpPr txBox="1"/>
          <p:nvPr/>
        </p:nvSpPr>
        <p:spPr>
          <a:xfrm>
            <a:off x="639095" y="997975"/>
            <a:ext cx="59976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0056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 Healthwatch Kingston public meeting</a:t>
            </a:r>
          </a:p>
          <a:p>
            <a:endParaRPr lang="en-GB" sz="3500" dirty="0">
              <a:solidFill>
                <a:srgbClr val="00567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3500" dirty="0">
                <a:solidFill>
                  <a:srgbClr val="0056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Tuesday 28</a:t>
            </a:r>
            <a:r>
              <a:rPr lang="en-GB" sz="3500" baseline="30000" dirty="0">
                <a:solidFill>
                  <a:srgbClr val="0056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</a:t>
            </a:r>
            <a:r>
              <a:rPr lang="en-GB" sz="3500" dirty="0">
                <a:solidFill>
                  <a:srgbClr val="0056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April 2026 </a:t>
            </a:r>
          </a:p>
          <a:p>
            <a:endParaRPr lang="en-GB" sz="3500" dirty="0">
              <a:solidFill>
                <a:srgbClr val="00567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3500" dirty="0">
                <a:solidFill>
                  <a:srgbClr val="0056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12pm – 3pm</a:t>
            </a:r>
          </a:p>
          <a:p>
            <a:endParaRPr lang="en-GB" sz="3500" dirty="0">
              <a:solidFill>
                <a:srgbClr val="00567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3500" dirty="0">
                <a:solidFill>
                  <a:srgbClr val="0056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Online via MS teams</a:t>
            </a:r>
          </a:p>
        </p:txBody>
      </p:sp>
    </p:spTree>
    <p:extLst>
      <p:ext uri="{BB962C8B-B14F-4D97-AF65-F5344CB8AC3E}">
        <p14:creationId xmlns:p14="http://schemas.microsoft.com/office/powerpoint/2010/main" val="4201731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8E4FD-42EA-095C-0093-2EF44A652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6C0EA-03D6-9C01-1E30-6415D5140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013" y="4673176"/>
            <a:ext cx="5716707" cy="1422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9284BB-C274-E902-22AE-E82FDB22ED65}"/>
              </a:ext>
            </a:extLst>
          </p:cNvPr>
          <p:cNvSpPr txBox="1"/>
          <p:nvPr/>
        </p:nvSpPr>
        <p:spPr>
          <a:xfrm>
            <a:off x="3608439" y="3167012"/>
            <a:ext cx="7079226" cy="1015663"/>
          </a:xfrm>
          <a:prstGeom prst="rect">
            <a:avLst/>
          </a:prstGeom>
          <a:solidFill>
            <a:schemeClr val="accent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Amasis MT Pro Black" panose="020F0502020204030204" pitchFamily="18" charset="0"/>
              </a:rPr>
              <a:t>From all of us 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53D66-D40A-1145-772B-62CD81161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320" y="1"/>
            <a:ext cx="1852586" cy="2453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A6C69-12C0-5432-061A-1CDB5F21DD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094"/>
          <a:stretch>
            <a:fillRect/>
          </a:stretch>
        </p:blipFill>
        <p:spPr>
          <a:xfrm>
            <a:off x="8810873" y="76252"/>
            <a:ext cx="1288167" cy="1784651"/>
          </a:xfrm>
          <a:prstGeom prst="rect">
            <a:avLst/>
          </a:prstGeom>
        </p:spPr>
      </p:pic>
      <p:pic>
        <p:nvPicPr>
          <p:cNvPr id="13" name="Picture 12" descr="A green tree with white edges&#10;&#10;AI-generated content may be incorrect.">
            <a:extLst>
              <a:ext uri="{FF2B5EF4-FFF2-40B4-BE49-F238E27FC236}">
                <a16:creationId xmlns:a16="http://schemas.microsoft.com/office/drawing/2014/main" id="{9B529D84-62E7-DB92-048B-737855E2D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60903"/>
            <a:ext cx="3168375" cy="4747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F4CC96-E83A-4EC2-8DF6-6A370D70C8AD}"/>
              </a:ext>
            </a:extLst>
          </p:cNvPr>
          <p:cNvSpPr txBox="1"/>
          <p:nvPr/>
        </p:nvSpPr>
        <p:spPr>
          <a:xfrm>
            <a:off x="2299580" y="1045295"/>
            <a:ext cx="6637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dirty="0">
                <a:solidFill>
                  <a:srgbClr val="0070C0"/>
                </a:solidFill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024262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893151-6B65-F3BA-535C-E8609FF73D07}"/>
              </a:ext>
            </a:extLst>
          </p:cNvPr>
          <p:cNvSpPr txBox="1">
            <a:spLocks/>
          </p:cNvSpPr>
          <p:nvPr/>
        </p:nvSpPr>
        <p:spPr>
          <a:xfrm>
            <a:off x="464696" y="1051813"/>
            <a:ext cx="6445770" cy="521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B6F9F-268D-5B00-99BE-A449FF01F5B4}"/>
              </a:ext>
            </a:extLst>
          </p:cNvPr>
          <p:cNvSpPr txBox="1"/>
          <p:nvPr/>
        </p:nvSpPr>
        <p:spPr>
          <a:xfrm>
            <a:off x="377832" y="394952"/>
            <a:ext cx="11361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E7479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Contact Healthwatch Kingston: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17714E-8D8D-346E-AE64-7F321F458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05" y="5909030"/>
            <a:ext cx="2976562" cy="740833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9DE164-4A66-DDB7-0E14-B4150875A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31" t="32807" r="40932" b="11046"/>
          <a:stretch>
            <a:fillRect/>
          </a:stretch>
        </p:blipFill>
        <p:spPr bwMode="auto">
          <a:xfrm>
            <a:off x="494191" y="1056133"/>
            <a:ext cx="6742349" cy="5718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926BAA-CB23-DE93-C489-C077A9374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304" y="0"/>
            <a:ext cx="5651961" cy="565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1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3" descr="Beautify this slid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6582"/>
            <a:ext cx="12191393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4" descr="Beautify this slid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6582"/>
            <a:ext cx="12191393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5" descr="Beautify this slid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6582"/>
            <a:ext cx="12191393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6" descr="Beautify this slid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6582"/>
            <a:ext cx="12191393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7" descr="Beautify this slid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6582"/>
            <a:ext cx="12191393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bc0914-2808-44a4-8c28-8e8eb80649f8" xsi:nil="true"/>
    <lcf76f155ced4ddcb4097134ff3c332f xmlns="81e3bf43-3b4a-48a8-a189-d36e4410e3b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F1012429DAC45A5AAB52B2E7CDDFE" ma:contentTypeVersion="18" ma:contentTypeDescription="Create a new document." ma:contentTypeScope="" ma:versionID="e59a7835c426bf399dd51ee22a8ebd1d">
  <xsd:schema xmlns:xsd="http://www.w3.org/2001/XMLSchema" xmlns:xs="http://www.w3.org/2001/XMLSchema" xmlns:p="http://schemas.microsoft.com/office/2006/metadata/properties" xmlns:ns2="81e3bf43-3b4a-48a8-a189-d36e4410e3b7" xmlns:ns3="d2bc0914-2808-44a4-8c28-8e8eb80649f8" targetNamespace="http://schemas.microsoft.com/office/2006/metadata/properties" ma:root="true" ma:fieldsID="aa90cdc2926196e731221a25b421c2c6" ns2:_="" ns3:_="">
    <xsd:import namespace="81e3bf43-3b4a-48a8-a189-d36e4410e3b7"/>
    <xsd:import namespace="d2bc0914-2808-44a4-8c28-8e8eb80649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e3bf43-3b4a-48a8-a189-d36e4410e3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6d53c15-6a63-4553-8a49-39092db9b4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c0914-2808-44a4-8c28-8e8eb80649f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37b6a40-724a-43cc-ad9c-4e5af272664d}" ma:internalName="TaxCatchAll" ma:showField="CatchAllData" ma:web="d2bc0914-2808-44a4-8c28-8e8eb80649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686EB5-F3D8-47A1-B2F0-D2E03C1D42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C8EFA6-777D-4DDA-A906-54ABB61C4FAD}">
  <ds:schemaRefs>
    <ds:schemaRef ds:uri="81e3bf43-3b4a-48a8-a189-d36e4410e3b7"/>
    <ds:schemaRef ds:uri="d2bc0914-2808-44a4-8c28-8e8eb80649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4E8BFAF-BACB-4384-BED2-FFB73BF391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e3bf43-3b4a-48a8-a189-d36e4410e3b7"/>
    <ds:schemaRef ds:uri="d2bc0914-2808-44a4-8c28-8e8eb80649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1130</Words>
  <Application>Microsoft Office PowerPoint</Application>
  <PresentationFormat>Widescreen</PresentationFormat>
  <Paragraphs>159</Paragraphs>
  <Slides>44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Amasis MT Pro Black</vt:lpstr>
      <vt:lpstr>Aptos</vt:lpstr>
      <vt:lpstr>Aptos Display</vt:lpstr>
      <vt:lpstr>Arial</vt:lpstr>
      <vt:lpstr>Calibri</vt:lpstr>
      <vt:lpstr>Dreaming Outloud Script Pro</vt:lpstr>
      <vt:lpstr>Open Sans</vt:lpstr>
      <vt:lpstr>Poppins</vt:lpstr>
      <vt:lpstr>Poppins SemiBold</vt:lpstr>
      <vt:lpstr>Office Theme</vt:lpstr>
      <vt:lpstr>PowerPoint Presentation</vt:lpstr>
      <vt:lpstr>PowerPoint Presentation</vt:lpstr>
      <vt:lpstr>PowerPoint Presentation</vt:lpstr>
      <vt:lpstr>Royal Borough of Kingston - LD Partnership Board Dec 2025  Priority Refresh Stephen Bird (RBK Strategic Commissioning)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Dates of next All Age Learning Disability Partnership Board meetings</vt:lpstr>
      <vt:lpstr>Winter mental health and wellbeing support in Kingston</vt:lpstr>
      <vt:lpstr>Connected Kingston mental health</vt:lpstr>
      <vt:lpstr>Connected Kingston ‘Winter Together’ </vt:lpstr>
      <vt:lpstr>Connected Kingston collections</vt:lpstr>
      <vt:lpstr>Neurodiversity Collection</vt:lpstr>
      <vt:lpstr>Cost of living Support</vt:lpstr>
      <vt:lpstr>Mental Health Support</vt:lpstr>
      <vt:lpstr>Crisis line videos SLP Crisis Line - Kirt - Portrait Video.mp4  South West London Mental Health Crisis Line - Peju - Landscape Video.mp4 </vt:lpstr>
      <vt:lpstr>PowerPoint Presentation</vt:lpstr>
      <vt:lpstr>Children's mental health</vt:lpstr>
      <vt:lpstr>Suicide prevention</vt:lpstr>
      <vt:lpstr>Staying safe and well in winter</vt:lpstr>
      <vt:lpstr>Vaccination comms for Winter 2025/26</vt:lpstr>
      <vt:lpstr>Cold weather messages</vt:lpstr>
      <vt:lpstr>PowerPoint Presentation</vt:lpstr>
      <vt:lpstr>PowerPoint Presentation</vt:lpstr>
      <vt:lpstr>Healthwatch Kingston’s Recent Projects </vt:lpstr>
      <vt:lpstr>Healthwatch Kingston public meeting. 09.12.2025</vt:lpstr>
      <vt:lpstr>Care access issues for young Disabled people</vt:lpstr>
      <vt:lpstr>Health messaging</vt:lpstr>
      <vt:lpstr>Any questions?</vt:lpstr>
      <vt:lpstr>Health messaging</vt:lpstr>
      <vt:lpstr>Health messaging</vt:lpstr>
      <vt:lpstr>Health messaging</vt:lpstr>
      <vt:lpstr>Health messaging</vt:lpstr>
      <vt:lpstr>Health messaging</vt:lpstr>
      <vt:lpstr>Health messaging</vt:lpstr>
      <vt:lpstr>Smoking and vaping page on yolweb</vt:lpstr>
      <vt:lpstr>What is next</vt:lpstr>
      <vt:lpstr>Any questions?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Candy Dunne</dc:creator>
  <cp:lastModifiedBy>Scott Bacon</cp:lastModifiedBy>
  <cp:revision>2</cp:revision>
  <dcterms:created xsi:type="dcterms:W3CDTF">2024-10-07T14:58:17Z</dcterms:created>
  <dcterms:modified xsi:type="dcterms:W3CDTF">2025-12-09T10:17:27Z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0x0101002A2F1012429DAC45A5AAB52B2E7CDDFE</vt:lpwstr>
  </property>
  <property fmtid="{D5CDD505-2E9C-101B-9397-08002B2CF9AE}" pid="3" name="MediaServiceImageTags">
    <vt:lpwstr/>
  </property>
</Properties>
</file>