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65" r:id="rId3"/>
    <p:sldId id="259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>
        <p:scale>
          <a:sx n="108" d="100"/>
          <a:sy n="108" d="100"/>
        </p:scale>
        <p:origin x="-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77A4E-7E00-0A43-8203-2F1E0D7DB78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99A29-3EA6-244A-8F2E-AEE86787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2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5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4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61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0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1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88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33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45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2237AE2-13B9-5C40-8AB4-8568386AFC0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-9940" y="5346733"/>
            <a:ext cx="9153939" cy="15256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BB843F4-D5C9-7A47-A25D-BCDD81DA32A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1700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3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D9D85E-4E18-634E-9C69-9FF695FD7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34272"/>
            <a:ext cx="7772400" cy="832104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The Covid-19 Outbreak </a:t>
            </a:r>
            <a:br>
              <a:rPr lang="en-US" sz="4800" dirty="0"/>
            </a:br>
            <a:r>
              <a:rPr lang="en-US" sz="4800" dirty="0"/>
              <a:t>Kingston Hospital Update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F875626-44D6-E34E-96F4-7FCC77C83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061" y="3327718"/>
            <a:ext cx="6858000" cy="1325763"/>
          </a:xfrm>
        </p:spPr>
        <p:txBody>
          <a:bodyPr>
            <a:normAutofit/>
          </a:bodyPr>
          <a:lstStyle/>
          <a:p>
            <a:r>
              <a:rPr lang="en-GB" dirty="0"/>
              <a:t>Sally </a:t>
            </a:r>
            <a:r>
              <a:rPr lang="en-GB" dirty="0" err="1"/>
              <a:t>Brittain</a:t>
            </a:r>
            <a:r>
              <a:rPr lang="en-GB" dirty="0"/>
              <a:t>, Director of Nursing &amp; Quality &amp; Director of Infection Prevention &amp; Control </a:t>
            </a:r>
          </a:p>
          <a:p>
            <a:r>
              <a:rPr lang="en-GB" dirty="0"/>
              <a:t>Sarah Shade, Head of Nursing for Planned Care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3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722A513C-2748-A343-9683-939B6F6DFE59}"/>
              </a:ext>
            </a:extLst>
          </p:cNvPr>
          <p:cNvSpPr txBox="1">
            <a:spLocks/>
          </p:cNvSpPr>
          <p:nvPr/>
        </p:nvSpPr>
        <p:spPr>
          <a:xfrm>
            <a:off x="579268" y="429904"/>
            <a:ext cx="4408368" cy="795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position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C3880E8E-70E0-5F45-9F77-702F768EA97F}"/>
              </a:ext>
            </a:extLst>
          </p:cNvPr>
          <p:cNvSpPr txBox="1">
            <a:spLocks/>
          </p:cNvSpPr>
          <p:nvPr/>
        </p:nvSpPr>
        <p:spPr>
          <a:xfrm>
            <a:off x="256155" y="1484756"/>
            <a:ext cx="8438921" cy="4181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emergency department </a:t>
            </a:r>
          </a:p>
          <a:p>
            <a:pPr algn="l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Maternity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536" y="2127850"/>
            <a:ext cx="4324764" cy="28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9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Infection prevention and control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0580" y="1219042"/>
            <a:ext cx="825477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What we ask of our patients and their loved ones</a:t>
            </a:r>
          </a:p>
          <a:p>
            <a:r>
              <a:rPr lang="en-GB" sz="2000" dirty="0"/>
              <a:t>What we ask of our staff</a:t>
            </a:r>
          </a:p>
          <a:p>
            <a:r>
              <a:rPr lang="en-GB" sz="2000" dirty="0"/>
              <a:t>How we are working within the south west London health and care system</a:t>
            </a:r>
          </a:p>
          <a:p>
            <a:endParaRPr lang="en-GB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02" y="2484052"/>
            <a:ext cx="4827843" cy="326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02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Staff health and wellbeing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255256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Safe staffing</a:t>
            </a:r>
          </a:p>
          <a:p>
            <a:r>
              <a:rPr lang="en-GB" sz="2000" dirty="0"/>
              <a:t>Emotional support </a:t>
            </a:r>
          </a:p>
          <a:p>
            <a:r>
              <a:rPr lang="en-GB" sz="2000" dirty="0"/>
              <a:t>The environment </a:t>
            </a:r>
          </a:p>
          <a:p>
            <a:r>
              <a:rPr lang="en-GB" sz="2000" dirty="0"/>
              <a:t>What you can do to help 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25" y="2997767"/>
            <a:ext cx="4210320" cy="278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856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">
      <a:dk1>
        <a:srgbClr val="0073C5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</TotalTime>
  <Words>88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The Covid-19 Outbreak  Kingston Hospital Update</vt:lpstr>
      <vt:lpstr>PowerPoint Presentation</vt:lpstr>
      <vt:lpstr>Infection prevention and control</vt:lpstr>
      <vt:lpstr>Staff health and wellbeing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sbrittai</cp:lastModifiedBy>
  <cp:revision>15</cp:revision>
  <dcterms:created xsi:type="dcterms:W3CDTF">2018-08-28T17:25:34Z</dcterms:created>
  <dcterms:modified xsi:type="dcterms:W3CDTF">2020-10-15T11:43:04Z</dcterms:modified>
</cp:coreProperties>
</file>